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8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7" r:id="rId3"/>
    <p:sldId id="344" r:id="rId4"/>
    <p:sldId id="284" r:id="rId5"/>
    <p:sldId id="257" r:id="rId6"/>
    <p:sldId id="285" r:id="rId7"/>
    <p:sldId id="258" r:id="rId8"/>
    <p:sldId id="259" r:id="rId9"/>
    <p:sldId id="282" r:id="rId10"/>
    <p:sldId id="286" r:id="rId11"/>
    <p:sldId id="264" r:id="rId12"/>
    <p:sldId id="263" r:id="rId13"/>
    <p:sldId id="28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63"/>
    <p:restoredTop sz="96327"/>
  </p:normalViewPr>
  <p:slideViewPr>
    <p:cSldViewPr snapToGrid="0" snapToObjects="1">
      <p:cViewPr>
        <p:scale>
          <a:sx n="134" d="100"/>
          <a:sy n="134" d="100"/>
        </p:scale>
        <p:origin x="-96" y="72"/>
      </p:cViewPr>
      <p:guideLst/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26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1575 24575,'8'0'0,"-4"-4"0,-1 0 0,1 0 0,-4-3 0,7 6 0,0-19 0,2 12 0,12-40 0,-11 34 0,17-52 0,-17 51 0,17-57 0,-20 56 0,20-63 0,-21 62-6784,22-68 6784,-18 67 0,20-64 0,-19 66-3995,30-53 3995,-32 55-1018,41-41 1018,-40 42 0,44-32 0,22 13 0,-29 6 851,23 2-851,-62 21 0,-1 2 3927,1-3-3927,-1 4 1577,1 0-1577,29 4 0,-22-3 0,66 9 0,-63-9-4981,76 16 4981,-76-15 1814,69 22-1814,-70-21-887,47 17 887,-52-19 0,26 13 0,-28-13 5440,14 13-5440,-15-13 0,32 16 0,-27-15-3752,70 15 3752,-61-15-1757,42 4 1,1 1 1756,-37-5-1517,46 3 0,-3 0 1517,-47-4-1015,49 0 1,2 1 1014,-50-2 0,44-3 0,-2-1 0,-48 2 0,36-9 0,-1-1 0,-35 7 0,67-32 0,-72 29 0,56-44 0,-59 38 1089,55-55-1089,-57 53 0,44-59 0,-41 62 238,34-58-238,-38 59 789,31-46-789,-32 48 1126,19-27-1126,-18 34 3635,5-11-3635,-10 11 4713,3 2-4713,-6-6 4794,9 6-4794,-5-2 0,12 3 0,-8 0 0,6 0 0,19 7 0,-20-6 0,76 13 0,-5-9 0,-5 2 0,-13-3 0,-10-1 0,-37-2 0,51 2 0,-64 0 0,6 1 0,-13 4 0,-3 3 0,2-3 0,-9 13 0,5-15 0,-10 21 0,10-20 0,-12 27 0,15-23 0,-22 33 0,20-31 0,-29 34 0,28-34 0,-36 27 0,36-29 0,-29 17 0,27-19 0,-21 11 0,18-14 0,-11 14 0,12-17 0,-8 13 0,7-11 0,-4 3 0,10-8 0,0-5 0,4-2 0,4-1 0,-4 1 0,20-15 0,-12 11 0,26-23 0,-23 23 0,26-27 0,-25 29 0,25-35 0,-29 35 0,25-39 0,-29 35 0,19-25 0,-18 31 0,3-13 0,-5 15 0,-3-6 0,0 3 0,0 0 0,0 1 0,0-1 0,0 0 0,-3-3 0,2 3 0,-3-17 0,4 14 0,0-17 0,0 19 0,0-9 0,0 10 0,0-3 0,0 3 0,0 1 0,-3 2 0,-1 2 0,-4 3 0,-13-3 0,10 2 0,-37-13 0,30 12 0,-51-25 0,49 22 0,-55-29 0,59 27 0,-43-24 0,51 20 0,-23-13 0,25 18 0,-11-11 0,12 12 0,-6-10 0,7 10 0,-3-12 0,-1 15 0,0-18 0,1 17 0,2-10 0,2 8 0,3-2 0,-3 2 0,2 2 0,-3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5T10:14:58.22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47 1225 24575,'53'-6'0,"-1"0"0,35-2 0,-75 5 0,-2 3 0,-3 0 0,0 0 0,0-8 0,0 6 0,1-5 0,-4 4 0,2-1 0,-2-1 0,4-1 0,-4 2 0,2 0 0,-5-3 0,6 3 0,-7-3 0,3 0 0,1 0 0,0 0 0,3-4 0,-3 2 0,3-2 0,-3 3 0,4 1 0,-1-1 0,0 1 0,-3-1 0,0 1 0,-1 3 0,-3-2 0,7 2 0,-7-3 0,7-4 0,-3 2 0,4-6 0,0 2 0,0-3 0,0 0 0,0-1 0,0 5 0,0 0 0,0 1 0,-1 3 0,-3-4 0,3 5 0,-3 2 0,0-1 0,3 2 0,-6-4 0,5 1 0,-2 3 0,4-3 0,-1 3 0,-3-4 0,3 1 0,-3-1 0,3 1 0,0-1 0,1 1 0,-1-4 0,1 2 0,3-3 0,-2 1 0,3 2 0,-1-6 0,-2 6 0,6-6 0,-6 2 0,6 1 0,-6-4 0,2 7 0,-3-2 0,3-1 0,-2 4 0,2-3 0,-4 3 0,1 1 0,-1-1 0,4-2 0,-3 1 0,3-6 0,-4 7 0,5-4 0,-4 5 0,4-1 0,-5-4 0,5 4 0,-4-4 0,4 0 0,-1 3 0,-2-2 0,6 3 0,-6-4 0,2 3 0,1-2 0,-3 3 0,6 0 0,-7-3 0,8 1 0,-8-1 0,8 3 0,-8 0 0,14-7 0,-7 5 0,8-9 0,-7 10 0,1-3 0,-1 4 0,0-1 0,1 1 0,-1 0 0,-4 0 0,-1 4 0,1-3 0,-4 2 0,7 1 0,-6-3 0,6 3 0,-3-1 0,5-2 0,-1 3 0,0-5 0,5 5 0,-4-4 0,4 4 0,-4-4 0,-1-1 0,0 5 0,8-7 0,-2 5 0,8-6 0,-3 3 0,-1 0 0,1 0 0,0 0 0,0-1 0,-1 1 0,6 0 0,-3 0 0,3 4 0,0-4 0,-4 8 0,4-3 0,0-1 0,-4 4 0,0-3 0,-3 4 0,-7 0 0,7 0 0,-7 0 0,7 0 0,-7 0 0,15 0 0,-4 0 0,6 4 0,-3 1 0,-5 4 0,0 0 0,5 0 0,-4 0 0,10 1 0,-5-1 0,6 1 0,0-1 0,0 1 0,0 0 0,0-1 0,-1 1 0,7 0 0,-4 0 0,4 0 0,-7 0 0,1 4 0,0-4 0,-5 4 0,3-4 0,3 7 0,-5-6 0,9 10 0,-16-11 0,10 4 0,-10-5 0,4 4 0,-5-3 0,5 4 0,-9-6 0,8 1 0,-8 0 0,3 0 0,-4 0 0,4-5 0,-4 4 0,0-3 0,4 3 0,-9 1 0,9 3 0,-4 2 0,5 4 0,-5-5 0,3 4 0,-2 2 0,0-1 0,11 12 0,-14-7 0,8 2 0,-11-4 0,-1-5 0,-3 1 0,2-1 0,-6 0 0,7-3 0,-4 2 0,1 3 0,3-1 0,-7 4 0,3-5 0,0 1 0,-3-1 0,3 0 0,-4 0 0,3 1 0,-2-1 0,3 0 0,-4 0 0,0 1 0,1-1 0,2 3 0,-2-2 0,2 3 0,-2 1 0,-1-4 0,1 9 0,-1-4 0,1 10 0,0-4 0,1 4 0,-5 0 0,3-3 0,-3 8 0,0-9 0,3 4 0,-7 0 0,3-4 0,-4 4 0,0-5 0,0 0 0,0 5 0,0-4 0,0 4 0,0-5 0,0 22 0,0-11 0,-4 13 0,-6-14 0,0-3 0,-9 5 0,4 0 0,-4-6 0,1-1 0,-1 1 0,5-5 0,-4 4 0,5-10 0,-1 4 0,-2-9 0,7 9 0,-3-9 0,3 4 0,-3 0 0,-1-4 0,-1 4 0,-2 0 0,3-3 0,-10 8 0,5-8 0,-9 10 0,-10 8 0,-1-2 0,-6 8 0,3-11 0,6-5 0,-12 4 0,5-4 0,-4 6 0,5-6 0,6-2 0,-3-5 0,10-1 0,-10 1 0,15-1 0,-14-4 0,14 2 0,-10-5 0,7 6 0,-1-8 0,-6 9 0,0-8 0,-12 9 0,4-8 0,-10 9 0,-19 1 0,12 1 0,-12-1 0,18-6 0,12-5 0,-5 0 0,6 4 0,0-4 0,0 4 0,0-4 0,0 0 0,0 0 0,0-5 0,0 4 0,0-8 0,0 7 0,0-7 0,5 4 0,-4-1 0,5-3 0,-12 3 0,4 1 0,-4-4 0,6 3 0,-17 0 0,13-3 0,-8 8 0,13-8 0,5 3 0,-6-4 0,-1 0 0,1 0 0,-6 0 0,5 0 0,-11 0 0,4 0 0,-6 0 0,1 0 0,5-5 0,-4-1 0,5-8 0,-1 2 0,2-3 0,11 6 0,-3-1 0,8 1 0,2-4 0,1 3 0,1-9 0,2 9 0,3-9 0,5 9 0,6-5 0,-3 6 0,4-6 0,0 6 0,0-6 0,-3 6 0,2-6 0,-4-3 0,1 1 0,3-9 0,-7 8 0,2-7 0,-3 2 0,-2-9 0,1 4 0,0-4 0,0 5 0,0 0 0,4 0 0,-2 5 0,6-4 0,-2 9 0,3-16 0,1 14 0,3-10 0,-2 17 0,6-4 0,-2 8 0,3-7 0,-4 6 0,3-2 0,-2-1 0,3 4 0,0-8 0,0 8 0,-3-7 0,2 6 0,-3-6 0,4 2 0,0-3 0,-4 0 0,3 3 0,-2-2 0,3 6 0,0-6 0,0 7 0,0-8 0,-4 8 0,4-7 0,-4 7 0,4-3 0,0 3 0,0 1 0,0 0 0,0-1 0,0 2 0,0-1 0,0 0 0,0-1 0,0 1 0,0 0 0,0-1 0,0 1 0,0-1 0,0 1 0,0 0 0,0 0 0,0 0 0,0-1 0,0 1 0,0 0 0,0 0 0,0 0 0,0 0 0,0-1 0,0-3 0,0 2 0,-3-2 0,2 0 0,-2 2 0,3-6 0,-4 10 0,4-6 0,-4 7 0,4-3 0,0 0 0,0 0 0,-3 3 0,2-7 0,-6 6 0,7-6 0,-7-1 0,2 4 0,1-8 0,-3 4 0,-1-1 0,-1-2 0,-3 2 0,4 0 0,0-2 0,0 7 0,0-4 0,1 5 0,-1-1 0,1 1 0,-5-1 0,4 0 0,-3 1 0,-1-1 0,4 3 0,-4-2 0,5 3 0,-1-3 0,1-1 0,-1 4 0,1-2 0,-4-2 0,3 0 0,-3-3 0,4 4 0,-1-1 0,1 1 0,-1-1 0,1 4 0,3-2 0,-3 1 0,6-2 0,-5 3 0,5-3 0,-6 3 0,6-3 0,-5 0 0,5 0 0,-2-1 0,0 5 0,2-4 0,-2 3 0,3-3 0,0 0 0,0-1 0,-3 4 0,2-2 0,-2 2 0,3-4 0,0 1 0,-4-1 0,3 1 0,-2-1 0,3 1 0,-3-1 0,2 1 0,-5 3 0,5-3 0,-2 7 0,3-4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3:02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24575,'0'6'0,"3"-3"0,-3 2 0,6-2 0,-6 3 0,5 0 0,6 15 0,-3-11 0,13 26 0,-13-26 0,16 27 0,-16-28 0,21 31 0,-20-32 0,15 28 0,-17-30 0,9 23 0,-9-23 0,7 17 0,-10-18 0,6 11 0,-9-9 0,7 1 0,-7-2 0,6 5 0,-5-4 0,8 9 0,-9-9 0,10 14 0,-10-12 0,12 22 0,-9-21 0,10 24 0,-8-27 0,5 26 0,-4-26 0,4 30 0,-5-28 0,5 28 0,-5-27 0,5 27 0,-7-28 0,7 25 0,-10-25 0,12 31 0,-11-29 0,13 30 0,-13-31 0,13 35 0,-13-34 0,11 36 0,-11-36 0,8 28 0,-9-30 0,7 28 0,-5-27 0,3 27 0,-3-28 0,2 25 0,-4-25 0,4 26 0,-4-26 0,4 28 0,-4-27 0,6 29 0,-5-29 0,3 29 0,-5-29 0,2 27 0,-1-28 0,4 28 0,-4-27 0,4 27 0,-5-28 0,6 33 0,-6-31 0,5 31 0,-4-32 0,7 29 0,-7-29 0,9 37 0,-8-35 0,5 37 0,-6-38 0,7 36 0,-7-36 0,9 36 0,-8-36 0,11 44 0,-11-42 0,10 44 0,-10-45 0,8 40 0,-9-40 0,10 37 0,-10-38 0,7 28 0,-8-30 0,5 20 0,-4-20 0,4 22 0,-4-21 0,4 24 0,-4-25 0,4 28 0,-5-27 0,3 32 0,-3-32 0,0 35 0,0-34 0,3 25 0,-3-27 0,3 22 0,-3-21 0,2 24 0,-1-25 0,2 20 0,-3-20 0,2 17 0,-1-18 0,1 14 0,-2-15 0,0 9 0,0-9 0,0 9 0,0-9 0,0 7 0,0-8 0,0 2 0,0-7 0,0-7 0,0-1 0,0-4 0,0 2 0,0 3 0,-2-8 0,1 7 0,-2-15 0,3 13 0,-2-15 0,1 16 0,-4-19 0,4 18 0,-1-20 0,2 20 0,0-18 0,0 19 0,2-14 0,-1 15 0,1-4 0,-2 5 0,0 0 0,0 0 0,0 0 0,0 0 0,0 0 0,3 3 0,-2-2 0,1 1 0,-2-2 0,0 0 0,3 3 0,-3-2 0,3 2 0,0-1 0,-3-1 0,8 2 0,-4 0 0,2-3 0,-1 6 0,-5-6 0,6 6 0,-3-6 0,3 6 0,-3-5 0,2 4 0,-4-4 0,4 4 0,-2-2 0,0 1 0,0-2 0,-1 1 0,-1-2 0,2 7 0,-6 1 0,2 3 0,-4 5 0,4-4 0,-9 9 0,8-8 0,-14 16 0,14-16 0,-14 18 0,15-17 0,-13 12 0,13-14 0,-12 12 0,11-12 0,-11 17 0,12-15 0,-10 14 0,10-15 0,-7 13 0,5-15 0,-1 12 0,2-14 0,-1 10 0,2-8 0,-1 5 0,2-4 0,0 1 0,0-2 0,0-1 0,0 1 0,0 0 0,0 0 0,0 0 0,0-1 0,0 1 0,0-5 0,-3-2 0,2-5 0,-12-10 0,8 10 0,-17-20 0,17 20 0,-18-21 0,17 21 0,-19-18 0,20 19 0,-19-17 0,21 14 0,-18-11 0,17 12 0,-13-9 0,13 9 0,-7-2 0,10 4 0,-4 4 0,4-4 0,-4 4 0,5-4 0,-6 4 0,6-4 0,-6 4 0,6-4 0,-6 5 0,6-6 0,-5 6 0,4-6 0,-2 6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3:30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24575,'61'78'0,"1"0"0,0 0 0,-1 1 0,1-1 0,0 0 0,6 8 0,6 6 0,-4-5 0,-16-18 0,-23-28 0,-26-30 0,-1-5 0,-2 3 0,1-6 0,0 4 0,5 5 0,-4-2 0,6 12 0,-6-17 0,5 13 0,-6-14 0,5 12 0,-7-8 0,7 10 0,-5-10 0,3 11 0,-3-12 0,5 6 0,-7-6 0,4 1 0,-2-5 0,-3 2 0,3-1 0,-1 4 0,-1-2 0,7 13 0,-7-10 0,7 17 0,-8-18 0,3 11 0,-3-13 0,0 8 0,0-7 0,0 9 0,0-9 0,0 14 0,0-12 0,0 15 0,0-17 0,0 12 0,0-12 0,0 4 0,0-5 0,0 0 0,0 0 0,3 2 0,-3-2 0,3 5 0,-3-4 0,0-4 0,0-9 0,0-1 0,0-4 0,2-1 0,-1 5 0,7-15 0,-7 14 0,12-24 0,-9 22 0,15-22 0,-14 23 0,13-15 0,-16 16 0,14-8 0,-12 12 0,7-4 0,-8 5 0,0 2 0,-3 1 0,0 6 0,-5 8 0,1-9 0,-5 18 0,3-20 0,-5 26 0,7-23 0,-12 26 0,14-23 0,-11 17 0,11-18 0,-8 13 0,9-13 0,-7 11 0,4-15 0,1 6 0,-2-9 0,4 4 0,-1-2 0,-1 1 0,2 1 0,-4-5 0,4 6 0,-4-6 0,5 5 0,-6-4 0,3 2 0,-3-3 0,3-3 0,-2 2 0,-30-15 0,21 13 0,-68-26 0,65 23-3392,-33-9 0,0 0 3392,32 9-2269,-34-7 1,1 0 2268,33 10-985,-63-16 985,67 18 0,-31-7 0,37 8 1012,-9-3 0,14 3 0,0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4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2762 24575,'5'-94'0,"1"0"0,-1-1 0,0 1 0,0 0 0,1 0 0,-1 0 0,0-1 0,0 1 0,1 0 0,-1 0 0,1-5 0,1-5 0,0-1 0,0 1 0,-1 5 0,0 6 0,-1 10 0,-3 12 0,-1 17 0,-10-41 0,3 67 0,3-15 0,0 33 0,3 2 0,0 2 0,0 0 0,0 0 0,0-5 0,-2 6 0,1-8 0,-2 9 0,3-4 0,0 2 0,0 0 0,-2 3 0,1-3 0,-2 3 0,1-5 0,1 1 0,-9-9 0,8 8 0,-14-22 0,11 23 0,-11-27 0,11 27 0,-10-25 0,10 23 0,-6-18 0,5 22 0,-5-21 0,6 19 0,-11-20 0,14 19 0,-11-13 0,9 13 0,-9-14 0,8 14 0,-16-19 0,18 18 0,-24-21 0,22 22 0,-22-19 0,21 18 0,-21-17 0,22 20 0,-17-18 0,15 19 0,-12-14 0,13 11 0,-12-5 0,16 6 0,-11-1 0,9 4 0,-5-6 0,4 8 0,-4-11 0,2 11 0,-4-8 0,7 6 0,-9-10 0,9 10 0,-8-7 0,7 10 0,4-1 0,4 2 0,1 2 0,4-1 0,5 7 0,-5-7 0,16 9 0,-16-8 0,11 5 0,-12-6 0,9 4 0,-9-4 0,7 7 0,-8-7 0,7 7 0,-5-8 0,8 8 0,-9-7 0,9 12 0,-9-11 0,9 11 0,-9-12 0,2 7 0,-4-7 0,-2 1 0,3-2 0,-1 0 0,-1 3 0,9 0 0,-8 0 0,13 2 0,-13-1 0,10-1 0,-13 2 0,3-4 0,-8 1 0,-3-5 0,0 3 0,0-3 0,-5 1 0,7-2 0,-20-4 0,17 4 0,-27-9 0,26 8 0,-23-6 0,25 8 0,-13-5 0,12 6 0,-4-5 0,5 6 0,-5-2 0,7 1 0,-7-2 0,7 1 0,-7-2 0,4 4 0,-1-4 0,2 4 0,-3-4 0,3 4 0,-3-4 0,3 4 0,1-1 0,-1-1 0,0 0 0,0 0 0,0 0 0,0 3 0,3-3 0,-3 3 0,3-3 0,-3 3 0,0 0 0,0 0 0,3-3 0,-7 3 0,5-3 0,-9 1 0,8 1 0,-3-2 0,6 1 0,-2 1 0,1-2 0,-2 3 0,1 0 0,-1 0 0,0 0 0,0 0 0,-5-2 0,3 1 0,-5-4 0,6 4 0,-1-1 0,2 2 0,2 2 0,4-1 0,1 4 0,4-2 0,-4 3 0,6 13 0,-5-10 0,3 22 0,-5-22 0,0 25 0,0-24 0,-3 32 0,3-31 0,-6 41 0,3-42 0,-5 44 0,1-45 0,-4 35 0,7-34 0,-7 16 0,10-19 0,-4 2 0,5-7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34:5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1638 24575,'0'-5'0,"0"-1"0,0 0 0,0 0 0,0 0 0,0 0 0,0 0 0,0 0 0,0 0 0,3-10 0,-3 7 0,3-36 0,-3 32 0,5-59 0,-4 55 0,7-58 0,-7 58 0,4-64 0,-5 63 0,3-69 0,-3 72 0,0-66 0,0 65 0,-3-56 0,3 60 0,-8-60 0,7 57 0,-10-60 0,10 62 0,-7-50 0,7 50 0,-7-46 0,4 47 0,-4-38 0,5 39 0,-3-40 0,6 39 0,-11-44 0,9 44 0,-11-39 0,12 41 0,-12-33 0,11 33 0,-14-30 0,11 30 0,-11-28 0,9 29 0,-7-24 0,10 25 0,-12-22 0,14 21 0,-17-23 0,15 23 0,-10-21 0,7 24 0,-1-17 0,4 17 0,-1-5 0,7 9 0,-1 2 0,4 0 0,6 5 0,-3-4 0,13 15 0,-13-14 0,29 24 0,-26-20 0,41 29 0,-40-28 0,43 29 0,-43-29 0,40 27 0,-43-25 0,32 15 0,-35-17 0,16 4 0,-18-5 0,1-6 0,-8 2 0,0-5 0,-3 1 0,0 1 0,-8-9 0,9 5 0,-24-17 0,22 16 0,-23-15 0,22 17 0,-13-13 0,13 13 0,-11-9 0,14 9 0,-13-7 0,13 7 0,-9-7 0,8 10 0,0-7 0,0 7 0,0-4 0,0 4 0,3-4 0,-2 5 0,1-6 0,-1 6 0,-1-3 0,2 0 0,-4 3 0,7-6 0,-7 3 0,5 0 0,0-2 0,-3 4 0,3-2 0,0 1 0,-2 1 0,1-2 0,-4-2 0,1 1 0,-1-4 0,2 4 0,0-1 0,0 5 0,3-6 0,-3 6 0,3-3 0,0 0 0,-2 3 0,1-3 0,1 0 0,-2 3 0,4-5 0,-4 4 0,4 1 0,-4 3 0,4 3 0,-1 0 0,-1-3 0,-13 30 0,6-22 0,-24 43 0,26-43 0,-26 34 0,28-35 0,-21 29 0,19-31 0,-8 20 0,9-26 0,1 11 0,3-9 0,1-1 0,1 2 0,-4-4 0,4 4 0,-4-2 0,2 3 0,-6 2 0,5-1 0,-11 9 0,12-9 0,-16 9 0,18-9 0,-10-1 0,10-1 0,-1-4 0,2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16:31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5:4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4245 1820 24575,'-82'-42'0,"0"0"0,0 0 0,0 0 0,0 0 0,0 1 0,0-1 0,0 0 0,0 0 0,0 0 0,1 0 0,-9-3 0,-7-5 0,-2 0 0,1-1 0,4 3 0,9 5 0,13 6 0,15 8 0,21 10-6250,11 6 6250,5-1 0,12 14 1829,-1-5-1829,3 1 0,-5-2 0,4 3 0,-17-10 0,14 8 75,-14-9-75,17 11 0,-1 0 0,-1 0 0,3 0 3222,-3-3-3222,3 3 6,1 0-6,-4 1 0,0-4 0,0 2 0,-2-1 0,-35-19 0,27 18-2833,-26-18 0,-2 1 2833,27 17-2269,-28-15 1,0 0 2268,29 16-3034,-68-29 3034,71 28 0,-71-24 0,71 24 0,-71-20 0,71 23-1795,-63-24 1795,64 24 1616,-51-18-1616,54 19 0,-21-6 0,9 3 0,14 4 2946,-33-10-2946,11 2 0,3-1 0,-24-9 0,40 14 0,-56-19 0,54 18 0,-64-18 0,64 19 0,-64-19 0,63 21 0,-52-21 0,55 21 0,-45-15 0,45 16 4404,-40-16-4404,39 13 5513,-29-12-5513,31 11 0,-10 0 0,16 3 0,0 3 1671,3-3-1671,-3 3 0,3-3 0,0 0 0,-2 3 0,1-3 0,-2 3 0,3-2 0,-20-7 0,15 4 0,-35-13 0,33 15 0,-31-15 0,32 16 0,-26-14 0,26 14 0,-18-11 0,21 9 0,-9-2 0,11 4 0,-5-1 0,6 0 0,-10-3 0,8 3 0,-25-8 0,20 7 0,-30-13 0,30 13 0,-41-15 0,39 17 0,-42-17 0,43 17 0,-34-11 0,34 12 0,-23-10 0,25 10 0,-7-4 0,12 2 0,-1 2 0,2-1 0,0-1 0,-5 0 0,4 0 0,-10-5 0,7 6 0,-4-6 0,5 8 0,2-5 0,4 4 0,1-4 0,4 4 0,11-7 0,-7 7 0,18-7 0,-20 7 0,15-4 0,-15 4 0,12-4 0,-12 4 0,4-1 0,-8-1 0,3 3 0,-3-3 0,3 3 0,-1-3 0,1 3 0,0-3 0,0 3 0,0 0 0,-1 0 0,-4 0 0,-2 3 0,-5-3 0,-2 5 0,1-4 0,-12 4 0,11-4 0,-17 4 0,17-4 0,-11 4 0,12-5 0,-4 3 0,5-3 0,3 3 0,-2-3 0,1 3 0,-2-3 0,-2 0 0,1 0 0,-9 0 0,8 0 0,-14 0 0,14 0 0,-11 0 0,12 0 0,-9 0 0,9 0 0,-5 2 0,7-1 0,1 4 0,4-4 0,3 1 0,3 4 0,0-5 0,8 17 0,-7-15 0,14 23 0,-15-20 0,12 17 0,-16-15 0,11 11 0,-10-15 0,6 9 0,-3-9 0,-3 5 0,2-6 0,-4-1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4335 118 24575,'-6'4'0,"0"-2"0,3 1 0,-2-3 0,2 3 0,-3 0 0,0-3 0,0 3 0,0-3 0,0 0 0,0 2 0,0-1 0,0 2 0,-31 4 0,23-5 0,-68 11 0,65-12-6784,-78 10 6784,78-10-4537,-80 7 4537,79-8-1517,-34 2 0,-1-1 1517,34-1-1015,-43-4 1,-2 0 1014,39 2 0,-48-5 0,0 1 0,44 5 0,-59-7 0,-4 0 0,49 5 0,-32-2 0,-21-3 0,19 3 0,26 3 0,-36-1 0,-26-1 0,28 0 0,38 0 0,-30 3 0,-22-1 0,26 1 0,36-2 0,-55 4 0,1 1 0,64-2 459,-36 4 0,4 0-459,43-3 2484,-45 7-2484,51-5 3713,-17 3-3713,20-3 5554,-9 3-5554,9-6 3715,-15 8-3715,13-7 0,-36 12 0,32-11-6784,-79 8 6784,69-9-2269,-42 0 1,0 1 2268,40-2-1517,-51 1 0,0 0 1517,50 0-1015,-51 0 1,2 0 1014,52-1 0,-43 0 0,0 0 0,45 0 0,-37 1 0,0 1 0,40-1 0,-33 0 0,-1 0 0,35-1 1217,-73 0-1217,72 0 0,-62 0 0,60 0 0,-52 0 0,56 0 2602,-39 0-2602,43 0 3920,-20 0-3920,25 0 5863,-4 0-5863,5 0 2707,0 3-2707,0-3 75,-5 3-75,4-3 0,-12 3 0,11-3 0,-6 3 0,8-3 0,0 0 0,0 0 0,0 0 0,0 0 0,1 0 0,-1 0 0,0 0 0,-5 0 0,3 0 0,-5 0 0,6 0 0,-1 0 0,4-3 0,2 0 0,4 0 0,14-8 0,-7 9 0,33-19 0,-30 18 0,45-26 0,-44 25 0,47-25 0,-48 23 0,43-18 0,-44 19 0,29-16 0,-32 15 0,13-10 0,-16 9 0,0 1 0,-8 4 0,-3 4 0,3 2 0,-3-1 0,-13 7 0,9-5 0,-32 13 0,31-12 0,-45 19 0,45-18 0,-49 22 0,50-23 0,-48 22 0,45-22 0,-40 21 0,42-22 0,-32 13 0,33-16 0,-22 6 0,24-8 0,-6 2 0,14-1 0,0 4 0,6-4 0,-1 6 0,-1-3 0,12 12 0,-11-11 0,16 19 0,-13-21 0,16 23 0,-16-23 0,6 12 0,1-4 0,1 5 0,3-3 0,2 5 0,-14-16 0,7 8 0,-8-10 0,3 6 0,-6-6 0,-1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24575,'2'4'0,"-1"1"0,2-2 0,-1 0 0,-1 2 0,1-1 0,1 7 0,-2-4 0,1 14 0,-2-13 0,0 24 0,0-22 0,0 29 0,0-29 0,0 37 0,0-35 0,-3 40 0,3-41 0,-3 31 0,3-33 0,0 18 0,0-19 0,0 8 0,-2-13 0,1 0 0,-4-6 0,4-3 0,-2 0 0,1-18 0,1 13 0,4-37 0,-2 36 0,17-46 0,-15 45 0,28-46 0,-24 50 0,12-19 0,4 6 0,-18 11 0,39-21 0,-23 19 0,9 1 0,-4-2 0,-18 13 0,6-7 0,-9 8 0,4-3 0,-3 3 0,3 0 0,-4 0 0,1 3 0,2 8 0,-1-6 0,1 26 0,-2-24 0,-3 35 0,0-32 0,-8 32 0,3-31 0,-8 23 0,9-26 0,-10 13 0,10-19 0,-5 3 0,6-11 0,0-11 0,0 9 0,11-27 0,-9 25 0,22-30 0,-19 32 0,27-28 0,-25 28 0,19-13 0,-24 15 0,8 2 0,-7 2 0,3 2 0,-3 2 0,2-1 0,-4 4 0,12 11 0,-11-7 0,16 25 0,-16-24 0,11 32 0,-11-31 0,3 33 0,-5-33 0,0 28 0,0-29 0,0 26 0,0-26 0,0 19 0,0-21 0,0 8 0,0-10 0,0 3 0,0-4 0,2-1 0,-1-2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58 24575,'-6'6'0,"0"-3"0,2 2 0,-1-1 0,2 1 0,0 1 0,-3-3 0,0 13 0,0-10 0,-3 23 0,6-20 0,-2 20 0,4-21 0,1 24 0,1-23 0,6 23 0,-5-24 0,8 16 0,-9-16 0,7 3 0,-5-9 0,3-2 0,2-2 0,-4-2 0,4 1 0,16-15 0,-13 14 0,31-28 0,-35 26 0,24-29 0,-25 25 0,12-27 0,-14 27 0,1-25 0,-5 26 0,0-23 0,0 22 0,-2-14 0,-2 17 0,-2-7 0,0 7 0,-2-1 0,1 5 0,-9 0 0,8 3 0,-24 0 0,21 3 0,-34 0 0,34 0 0,-29 5 0,33-4 0,-14 1 0,20 1 0,-7-6 0,7 5 0,-1-1 0,2 1 0,0 1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28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56 24575,'-5'3'0,"2"1"0,3 4 0,0-1 0,0 1 0,0-1 0,3 1 0,-2 22 0,2-16 0,-3 40 0,0-41 0,-6 41 0,4-41 0,-8 48 0,9-46 0,-6 45 0,6-46 0,-2 33 0,3-35 0,0 12 0,0-17 0,3-3 0,1 0 0,4-4 0,6-7 0,-5 5 0,25-25 0,-25 19 0,45-51 0,-47 43-6784,46-66 6784,-47 64-2269,17-28 1,1 0 2268,-19 27-165,35-63 165,-36 67 0,20-30 0,-23 36 4455,6-5-4455,-4 13 6661,-2 1-6661,6 5 370,-6 1-370,2-2 0,-3 7 0,0-3 0,0 13 0,0-11 0,0 21 0,0-20 0,0 33 0,3-31 0,-2 44 0,2-42 0,1 45 0,-3-46 0,12 44 0,-11-45 0,12 28 0,-10-35 0,3 8 0,1-14 0,-1 0 0,1 0 0,2 0 0,-1 0 0,12-4 0,-11 3 0,14-5 0,-19 1 0,15-6 0,-17 3 0,23-17 0,-18 14 0,26-37 0,-23 34 0,20-52 0,-21 51 0,14-53 0,-19 52 0,9-42 0,-10 45 0,0-35 0,-1 35 0,-3-18 0,0 26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1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261 526 24575,'-6'0'0,"0"0"0,3 3 0,-3-3 0,3 3 0,-3-3 0,0 0 0,3 3 0,-2-3 0,1 3 0,-1-3 0,-1 0 0,2 2 0,-22 4 0,18 1 0,-33 4 0,32-5 0,-23 8 0,23-7 0,-18 11 0,19-10 0,-8 13 0,12-13 0,-7 18 0,10-14 0,-4 15 0,5-17 0,0 12 0,0-15 0,0 17 0,0-15 0,2 14 0,2-15 0,4 11 0,-4-12 0,6 4 0,-9-5 0,7-3 0,-5-1 0,1-4 0,16-9 0,-15 3 0,38-24 0,-34 21 0,44-39 0,-42 37 0,31-45 0,-35 45 0,8-22 0,-10-3 0,-4 22 0,5-61 0,-6 28 0,0-5 0,-3-10 0,2 53 0,-7-32 0,7 34 0,-9-23 0,8 22 0,-8-22 0,8 23 0,-5-21 0,6 22 0,-4-16 0,4 16 0,-2-14 0,3 14 0,0-11 0,0 12 0,0-7 0,0 8 0,0 2 0,3 5 0,-2 5 0,4-3 0,-5 2 0,11 19 0,-9-13 0,11 38 0,-12-37 0,7 48 0,-8-47 0,5 50 0,-4-51 0,2 45 0,-3-44 0,-3 41 0,2-42 0,-1 43 0,2-43 0,0 43 0,0-44 0,2 34 0,-1-36 0,7 26 0,-7-26 0,9 17 0,-6-21 0,12 18 0,-8-19 0,8 16 0,-10-18 0,8 8 0,-7-9 0,19 2 0,-16-3 0,29-6 0,-28 5 0,31-12 0,-32 8 0,27-14 0,-31 11 0,20-18 0,-21 19 0,14-25 0,-15 26 0,9-26 0,-12 23 0,10-21 0,-10 21 0,9-17 0,-8 17 0,5-21 0,-6 21 0,7-18 0,-7 20 0,4-10 0,-5 11 0,0-3 0,0 3 0,0 5 0,3 2 0,-3 5 0,5 15 0,-4-11 0,2 29 0,-3-29 0,2 37 0,-1-35 0,1 43 0,-2-43 0,8 53 0,-6-51 0,8 25 0,4-4 0,-1-5 0,2 9 0,3-5 0,-13-28 0,6 9 0,-5-14 0,-3-1 0,3-1 0,12-9 0,-11 5 0,26-22 0,-26 20 0,27-32 0,-25 34 0,20-35 0,-23 33 0,12-33 0,-16 29 0,5-29 0,-6 30 0,2-22 0,-3 24 0,0-9 0,0 11 0,0 1 0,0-1 0,0 5 0,0 4 0,0 4 0,2 1 0,1 18 0,1-15 0,3 34 0,-5-35 0,8 32 0,-9-32 0,15 35 0,-11-34 0,26 41 0,-20-40 0,20 30 0,-23-36 0,13 14 0,-13-18 0,16 11 0,-16-12 0,31 7 0,-27-7 0,40-1 0,-43-4 0,45-17 0,-44 14 0,40-38 0,-40 36 0,24-50 0,-26 49 0,16-56 0,-19 55 0,13-63 0,-16 59 0,6-28 0,2 1 0,-7 24-6784,18-72 6784,-16 69-4267,13-66 4267,-13 73 0,10-60 0,-5 33 0,2-5 0,2-5 0,-10 41 4671,1-25-4671,-5 26 6380,0-12-6380,0 13 0,-3-3 0,3 5 0,-6 3 0,3 0 0,0 6 0,-3-2 0,-5 14 0,3-12 0,-3 13 0,-12 2 0,15-8 0,-35 32 0,33-31 0,-25 36 0,16-8 0,2-5 0,-4 23 0,17-45 0,-13 40 0,13-41 0,-9 36 0,11-36 0,-3 13 0,2-3 0,3 1 0,-3 3 0,3 6 0,3-22 0,2 23 0,-1-23 0,7 23 0,-10-23 0,17 25 0,-12-25 0,23 23 0,-23-24 0,28 11 0,-30-13 0,30 3 0,-28-6 0,28 2 0,-24-4 0,37 4 0,-35-4 0,46 4 0,-46-5 0,45 3 0,-45-3 0,48 3 0,-47-3 0,26 3 0,-32-3 0,4 0 0,-7-3 0,-2 0 0,6-8 0,-6 4 0,18-15 0,-16 13 0,19-20 0,-21 20 0,17-24 0,-18 24 0,10-23 0,-11 23 0,6-23 0,-6 22 0,3-16 0,-3 18 0,-3-6 0,2 8 0,-1 0 0,-1 3 0,3-2 0,-6 4 0,3-2 0,-3 3 0,-5 5 0,4-3 0,-15 11 0,16-9 0,-20 12 0,23-9 0,-18 12 0,16-11 0,-6 13 0,8-13 0,-3 18 0,6-17 0,-3 25 0,3-24 0,0 27 0,3-30 0,0 29 0,3-32 0,2 27 0,-2-25 0,5 15 0,-7-14 0,4 2 0,-7-4 0,4-2 0,-2 0 0,0 0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2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24575,'6'0'0,"-1"0"0,1 0 0,0 0 0,0 0 0,12-2 0,-9 1 0,36-2 0,-33 3 0,43 0 0,-44 0 0,44 0 0,-43 0 0,46 0 0,-46 0 0,38 0 0,-40 0 0,24 0 0,-26 0 0,16 0 0,-16 0 0,6 0 0,-9 0 0,1 0 0,0 0 0,0 0 0,0 0 0,4 0 0,-2 0 0,18 0 0,-16 0 0,34 6 0,-32-5 0,37 9 0,-38-9 0,21 5 0,-28-6 0,4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8:2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24575,'6'2'0,"0"-1"0,0 1 0,0-2 0,-1 0 0,1 0 0,3 0 0,-3 3 0,8-2 0,-5 1 0,3-2 0,35 0 0,-29 0 0,66 3 0,-66-2 0,57 1 0,-61-2 0,27 0 0,-34 0 0,4 0 0,-7 3 0,1-3 0,6 3 0,-4-3 0,15 2 0,-15-1 0,15 7 0,-15-7 0,10 7 0,-11-8 0,5 3 0,-5-3 0,3 0 0,-6 3 0,2-3 0,-2 3 0,3-3 0,0 0 0,0 0 0,0 0 0,-1 0 0,1 0 0,0 0 0,0 0 0,0 0 0,-1 0 0,1 0 0,0 0 0,0 0 0,0 0 0,-3-3 0,7 3 0,-5-3 0,5 3 0,-6 0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07.43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404.97803"/>
      <inkml:brushProperty name="anchorY" value="-12920.39941"/>
      <inkml:brushProperty name="scaleFactor" value="0.5"/>
    </inkml:brush>
  </inkml:definitions>
  <inkml:trace contextRef="#ctx0" brushRef="#br0">804 3367 24575,'5'-6'0,"-1"2"0,1-2 0,-5 1 0,6 2 0,-6-3 0,5 3 0,-4-3 0,2 3 0,-1 0 0,1-5 0,3 4 0,-3-4 0,3 2 0,-3 0 0,0 0 0,2 0 0,-2 0 0,1 0 0,1 0 0,-2 0 0,3-2 0,0 1 0,-1-1 0,-1 2 0,1 0 0,-2 0 0,3 0 0,-3 0 0,2-2 0,-2 1 0,3 1 0,-3-1 0,2 3 0,-1-2 0,1-2 0,-1 4 0,1-5 0,-2 1 0,3 1 0,-3-1 0,2-1 0,-2 3 0,3-3 0,-3 3 0,0 1 0,0-1 0,0-3 0,3 3 0,-3-6 0,-1 6 0,1-5 0,-2 4 0,4-1 0,-2-3 0,0 1-574,2-4 574,-1 4 0,-1-1 0,2 2 0,-4 0 0,1-2 0,1 2 0,-3 0 0,6-2 0,-6 2 0,3 0 0,-1-8 0,2 7 0,-1-7 0,2 8 0,-4-2 0,4 2 0,-5-3 0,3 0 0,0 3 0,-3-2 0,3 4 0,-1-4 0,-1-4 0,4 4 0,-4-6 0,1 8 0,-2-3 0,3 3 0,0-7 0,0 5 0,0-5 0,-3 6 0,4-7 0,-3 9 0,2-9 0,0 8 0,-2 0 0,1-2 0,-2 1 0,0-1 0,3 2 0,-3-8 0,6 7-585,-6-4 585,3 2 0,-1 3 0,-1 0 0,2-2-145,-3 5 145,0-5 553,0 4-553,2-2 0,-1-5-502,4 6 502,-4-7 0,1 7 0,-2 1 0,3-7 0,-3 7 0,3-7 583,-3 8-583,0-3 149,3 1-149,-3 1 0,3-1 0,-3 2 521,0-3-521,0 3 0,2-3 0,-1 4 0,2-1 0,-3 0 0,0-3 0,2-3 0,-1 3 0,1-2 0,-2 5 0,0 0 0,0-3 0,0 3 0,0-3 0,0 3 0,0-2 0,0 1 0,3-1 0,-2 2 0,1-3 0,-2 3 0,0-3 0,0 3 0,0 1 0,0-4 0,0 3 0,0-3 0,0 1 0,0 1 0,0-2 0,0 4 0,0-1 0,0-3 0,0 3 0,0-3 0,0 1 0,0-1 0,0-6 0,0 5 0,0-1 0,0 3 0,0 1 0,0-1 0,0 2 0,0-3 0,-2 3 0,1-5 0,-2 4 0,3-1 0,0 2 0,-2 0 0,1-3 0,-2 3 0,3-3 0,0 1 0,0-1 0,-2 0 0,1-2 0,-4 4 0,4-1 0,-1-1 0,2 3 0,-3-3 0,2 3 0,-1-2 0,2 1 0,-3-4 0,2 4 0,-1-4 0,-1 2 0,0 0 0,0-2 0,0 5 0,3-3 0,0 3 0,-3-2 0,3 1 0,-6-4 0,6 5 0,-3-3 0,1 3 0,1-2 0,-2 1 0,1-1 0,1-1 0,-5-6 0,2 7 0,-1-9 0,3 13 0,-1-4 0,3-1 0,-6 5 0,6-6 0,-6 6 0,6-5 0,-3 4 0,0-4 0,3 3 0,-5-3 0,4 3 0,-2 0 0,1 0 0,-2-5 0,1 4 0,-2-4 0,4 5 0,-4-2 0,4 1 0,-4-2 0,4 4 0,-4-1 0,4 0 0,-1-3 0,-1 3 0,3-3 0,-6 3 0,3-2 0,0 1 0,-2-4 0,4 5 0,-4 0 0,4-2 0,-4 4 0,4-5 0,-4 4 0,4-1 0,-4 0 0,4 0 0,-1 0 0,-1 0 0,0 0 0,-3-2 0,2 1 0,-1-2 0,5 4 0,-6-1 0,6 0 0,-6 0 0,6 0 0,-5 0 0,4 0 0,-4 0 0,4 0 0,-4 0 0,4 0 0,-4 1 0,4-1 0,-4 0 0,2 0 0,-1 0 0,-1 0 0,2 0 0,-1 0 0,-1 0 0,2 0 0,0 0 0,-3 1 0,3-1 0,0 0 0,-2 0 0,1 0 0,1 0 0,-2 0 0,2-2 0,-3 1 0,0-4 0,2 4 0,-1 1 0,2 1 0,0 2 0,-3-3 0,6 0 0,-6 0 0,3 0 0,-3 3 0,3-2 0,-2-1 0,1-1 0,-1-1 0,1 2 0,-1 0 0,2 0 0,-1 0 0,-1 0 0,2 3 0,-3-2 0,3 2 0,-3-3 0,6 0 0,-5 0 0,1 3 0,1-3 0,-2 3 0,1-3 0,-1 0 0,1 0 0,-1 0 0,2 0 0,-3 3 0,3-2 0,0 2 0,-2-3 0,3 0 0,-5 0 0,3 0 0,-2 3 0,3-3 0,-2 3 0,2-3 0,-3 0 0,2 0 0,-1 3 0,4-2 0,-1 2 0,-1-3 0,0 0 0,0 0 0,-3 3 0,6-3 0,-6 3 0,3-3 0,-3 0 0,3 0 0,-2 0 0,1 3 0,1-2 0,-2 2 0,4-3 0,-4 0 0,2 3 0,-3-3 0,3 3 0,-3-3 0,3 0 0,-3 0 0,3 0 0,-2 0 0,1 3 0,-2-2 0,3-1 0,-2 2 0,4-4 0,-4 5 0,2-3 0,-1 0 0,-1 0 0,2 0 0,-3 3 0,3-2 0,-3 2 0,6-3 0,-6 2 0,3 2 0,0-6 0,-2 6 0,1-8 0,1 6 0,-2-2 0,2 3 0,-3-5 0,2 4 0,-1-2 0,4 1 0,-4 2 0,2-3 0,-3 0 0,3 0 0,-3 0 0,3 3 0,0-2 0,-2 1 0,4-1 0,-4 1 0,1-1 0,1 2 0,-2-3 0,2 0 0,-1-3 0,-1 5 0,2-3 0,0 3 0,-3 1 0,0-5 0,0 4 0,0-4 0,1 4 0,4-1 0,-4 2 0,4-3 0,-4 0 0,2 0 0,-1 0 0,-1 3 0,4-2 0,-4 4 0,4-4 0,-1 2 0,-1-1 0,3-1 0,-6 2 0,6-3 0,-6 3 0,6-3 0,-5 6 0,4-6 0,-4 3 0,1-3 0,1 0 0,-2 3 0,4-2 0,-4 1 0,4-1 0,-4 1 0,4-1 0,-4 2 0,4-3 0,-4 3 0,4-3 0,-4 3 0,2-3 0,0 0 0,-3 3 0,6-2 0,-5 1 0,1-2 0,-2 3 0,3-2 0,0 2 0,1-1 0,1-1 0,-4 4 0,4-4 0,-4 5 0,4-6 0,-1 3 0,-1 0 0,0 0 0,-1 1 0,-1-2 0,5-2 0,-6 3 0,6-2 0,-6 4 0,6-4 0,-5 4 0,4-4 0,-4 4 0,4-4 0,-4 2 0,1-1 0,1-1 0,-2 2 0,4-3 0,-4 3 0,2-2 0,-1 1 0,-1 1 0,4-2 0,-4 4 0,5-4 0,-6 4 0,6-4 0,-6 4 0,6-4 0,-5 4 0,1-4 0,1 2 0,-2-1 0,4-1 0,-4 5 0,4-6 0,-4 6 0,4-6 0,1 6 0,3-3 0,3 3 0,0 0 0,-3 3 0,2-3 0,-1 3 0,1-3 0,1 0 0,0 0 0,0 0 0,0 0 0,-3 3 0,2-3 0,-2 3 0,3-3 0,-3 2 0,2-1 0,-1 2 0,-1-1 0,5-1 0,-5 1 0,6-2 0,-3 0 0,-3 3 0,2-2 0,-2 1 0,3-2 0,-3 3 0,2-3 0,-1 3 0,1-3 0,-1 3 0,1-3 0,-2 3 0,3-3 0,0 2 0,-1-1 0,1 2 0,0-3 0,0 0 0,-3 2 0,2-1 0,-2 1 0,3-2 0,0 3 0,-3-5 0,-3 4 0,-3-5 0,-1 1 0,-1 1 0,2-2 0,0 1 0,-3 1 0,3-2 0,0 1 0,-2 1 0,1-2 0,1 1 0,-2 1 0,2-1 0,-1-1 0,-1 2 0,2-1 0,-1-1 0,-1 2 0,2-1 0,-3-1 0,0 2 0,0-1 0,0 2 0,3-3 0,-2 3 0,1-6 0,-1 6 0,-1-3 0,0 3 0,2-3 0,-1 3 0,2-3 0,-3 3 0,3-3 0,-3 3 0,3-3 0,0 1 0,-2 1 0,1-4 0,-2 4 0,1-2 0,-1 1 0,0 1 0,2-4 0,-1 4 0,5-4 0,-6 4 0,3-1 0,0-1 0,-3 2 0,6-4 0,-5 4 0,1-1 0,1-1 0,-2 3 0,4-6 0,-4 6 0,2-3 0,-1 6 0,2 0 0,2 5 0,0-1 0,0 1 0,0-2 0,0 0 0,0-1 0,0 1 0,-3 0 0,2 0 0,-1 0 0,2-1 0,0 1 0,0 0 0,0 0 0,-3-3 0,2 2 0,-1-2 0,2 3 0,0 0 0,0 0 0,-3 0 0,3-1 0,-3 1 0,3 0 0,0 0 0,0 0 0,-3-3 0,3 2 0,-3-2 0,3 3 0,0 0 0,-3-3 0,3 2 0,-3-2 0,3 3 0,0 0 0,0 0 0,-3-3 0,3 2 0,-3-2 0,3 3 0,0 0 0,0 0 0,-2-3 0,1 2 0,-2-2 0,3 3 0,0 0 0,-2-3 0,1 2 0,-2-2 0,3 3 0,-2-2 0,1 1 0,-2-5 0,3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19.30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6205.00781"/>
      <inkml:brushProperty name="anchorY" value="-160814.53125"/>
      <inkml:brushProperty name="scaleFactor" value="0.5"/>
    </inkml:brush>
  </inkml:definitions>
  <inkml:trace contextRef="#ctx0" brushRef="#br0">0 124 24575,'6'0'0,"-2"3"0,1-2 0,-5 4 0,5-5 0,-4 6 0,4-6 0,-2 5 0,1-1 0,-2 1 0,-2 1 0,3-3 0,-3 3 0,3-3 0,0 0 0,-3 2 0,3-2 0,-3 3 0,2 0 0,-1 0 0,2 0 0,-3-1 0,2-1 0,-1 1 0,1-2 0,-2 3 0,0 0 0,0-1 0,3 1 0,-2 0 0,1 0 0,-2 0 0,0-1 0,0 1 0,0 3 0,0-3 0,0 2 0,0-2 0,0 0 0,0 0 0,0 0 0,0-1 0,0 1 0,0 0 0,0 0 0,0 0 0,0-1 0,0 1 0,0 0 0,0 0 0,0-1 0,0 1 0,0 0 0,0 0 0,3-3 0,-3 2 0,3-2 0,0 1 0,-3-4 0,0-4 0,0-2 0,-3 1 0,0-1 0,3 0 0,-3 0 0,0 0 0,3 0 0,-3 0 0,1 0 0,1 0 0,-2 0 0,3 0 0,0 1 0,0-1 0,-2 2 0,1-1 0,-2 2 0,3-3 0,-2 0 0,1 0 0,-2 0 0,3 0 0,0 0 0,0 0 0,-2 1 0,1-1 0,-2 0 0,3 0 0,0 0 0,0 0 0,0 0 0,0 0 0,0 0 0,0 0 0,0 0 0,0 1 0,0-1 0,0 0 0,0 0 0,0 0 0,0 0 0,0 0 0,0 0 0,0 0 0,0 0 0,3 0 0,-2 1 0,4-1 0,-4 0 0,4 2 0,-5-1 0,3 2 0,-1 0 0,-1-3 0,4 3 0,-4-3 0,4 0 0,-2 3 0,3-2 0,-3 1 0,2 1 0,-1-2 0,1 4 0,-1-4 0,1 4 0,-2-1 0,0-1 0,2 2 0,-1-1 0,-1-1 0,2 3 0,-2-3 0,3 3 0,0 0 0,-3-3 0,2 3 0,-2-3 0,1 0 0,1 3 0,-2-3 0,3 3 0,-3-3 0,2 3 0,-2-3 0,3 3 0,0 0 0,0 0 0,0 0 0,-3-2 0,2 1 0,-2-2 0,3 3 0,0 0 0,0 0 0,-3-2 0,2 1 0,-2-2 0,3 3 0,0 0 0,0 0 0,-3-2 0,2 1 0,-2-2 0,3 3 0,0 0 0,0 0 0,-1 0 0,1 0 0,0 0 0,-3-2 0,2 1 0,-1-1 0,1 2 0,1 0 0,0 0 0,0 0 0,0 0 0,-1 0 0,1 0 0,0 0 0,0 0 0,0 0 0,-1-3 0,1 2 0,0-1 0,0 2 0,-3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0.5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4544.50781"/>
      <inkml:brushProperty name="anchorY" value="-179732.20313"/>
      <inkml:brushProperty name="scaleFactor" value="0.5"/>
    </inkml:brush>
  </inkml:definitions>
  <inkml:trace contextRef="#ctx0" brushRef="#br0">45 130 24575,'5'0'0,"1"0"0,0 0 0,0 0 0,0 0 0,-1 0 0,1 0 0,0 0 0,0-2 0,0 1 0,-1-2 0,1 3 0,0 0 0,-3-2 0,2 1 0,-1-2 0,1 3 0,-1-2 0,1 1 0,-2-1 0,3-1 0,0 2 0,-3-4 0,2 4 0,-2-4 0,0 2 0,3 0 0,-6-3 0,3 3 0,-1-3 0,-1 0 0,2 0 0,-3 0 0,0 0 0,0 1 0,2 1 0,-1-1 0,1 2 0,-2-3 0,0 0 0,0 0 0,0 0 0,0 0 0,-2 3 0,-2 0 0,-1 3 0,-1 0 0,0 0 0,2 3 0,-1-2 0,2 1 0,-3-2 0,0 0 0,0 0 0,3 3 0,-2-3 0,1 3 0,-2-1 0,1-1 0,-1 4 0,0-4 0,0 2 0,0-3 0,3 2 0,-3-1 0,3 4 0,-3-4 0,3 4 0,-2-5 0,1 3 0,-2-1 0,1-1 0,1 4 0,-1-4 0,4 4 0,-4-4 0,4 4 0,-4-4 0,5 4 0,-6-5 0,6 5 0,-6-4 0,6 4 0,-5-4 0,4 4 0,-4-2 0,4 3 0,-4-3 0,4 2 0,-2-1 0,3 1 0,0 1 0,0 0 0,0 0 0,0 0 0,0-1 0,0 1 0,0 0 0,0 0 0,0 0 0,0-1 0,0 1 0,0 0 0,3-3 0,-2 2 0,1-1 0,-2 1 0,0 1 0,3-3 0,-3 3 0,3-3 0,-3 3 0,0-1 0,0 1 0,3 0 0,-3 0 0,3 0 0,-1-3 0,-1 2 0,2-2 0,-1 0 0,-1 3 0,1-3 0,1 0 0,-2 2 0,4-4 0,-5 4 0,3-2 0,0 0 0,-3 3 0,5-3 0,-1 0 0,-1 2 0,-1-2 0,1 1 0,-2 1 0,4-5 0,-2 6 0,3-6 0,-3 5 0,2-4 0,-2 2 0,3-3 0,0 0 0,0 0 0,0 0 0,-1 0 0,-1 2 0,1-1 0,-2 1 0,3-2 0,0 0 0,-1 0 0,1 0 0,0 0 0,0 0 0,0 0 0,-1 0 0,4 0 0,-3 0 0,5 0 0,-4 0 0,1 0 0,-2 0 0,-1 0 0,1 0 0,0 0 0,0 0 0,0 0 0,-1 0 0,1 0 0,0 0 0,0 0 0,-3-2 0,2 1 0,-2-2 0,1 1 0,1 1 0,-5-4 0,6 2 0,-6-3 0,3 0 0,-1 3 0,-1-3 0,2 3 0,-3-3 0,2 3 0,-1-2 0,1 4 0,-2-2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1.5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3167.95313"/>
      <inkml:brushProperty name="anchorY" value="-199127.46875"/>
      <inkml:brushProperty name="scaleFactor" value="0.5"/>
    </inkml:brush>
  </inkml:definitions>
  <inkml:trace contextRef="#ctx0" brushRef="#br0">1 0 24575,'3'6'0,"0"0"0,-1-3 0,-1 2 0,1-2 0,-2 3 0,0 0 0,3 0 0,-2-1 0,1 1 0,-2 0 0,0 0 0,0 0 0,0-1 0,3-1 0,-3 1 0,3-2 0,-3 3 0,0 0 0,0-1 0,0 1 0,0 0 0,0 0 0,0 0 0,0-1 0,0 1 0,0 0 0,3 0 0,-3 0 0,3-1 0,-3 1 0,0 0 0,0 0 0,0 0 0,0-1 0,0 1 0,0 0 0,0 2 0,0-1 0,0 1 0,0-2 0,0 0 0,0 0 0,0-1 0,0 1 0,0 0 0,0 0 0,0 0 0,0-1 0,0 1 0,0 0 0,0 0 0,0-1 0,0 1 0,0 0 0,0 0 0,0 0 0,0-1 0,0 1 0,0 0 0,0 0 0,-3 0 0,3-1 0,-3 1 0,3 0 0,0 0 0,0 0 0,0-1 0,0 1 0,0 0 0,0 0 0,0 0 0,0-1 0,0 1 0,0 0 0,-3 0 0,3 0 0,-3-1 0,3 1 0,0 0 0,0 0 0,0 0 0,0-1 0,0 1 0,0 0 0,0 0 0,0 0 0,0-1 0,0 1 0,0 0 0,3 0 0,-3 0 0,3-1 0,-3 1 0,0 0 0,0 0 0,0 0 0,0-1 0,0 1 0,2 0 0,-1 0 0,2 0 0,-3-1 0,0 1 0,2-3 0,-1 3 0,1-3 0,-2 3 0,3-1 0,-2 1 0,1 0 0,-2 0 0,3 0 0,-3-1 0,3 1 0,0 0 0,-3 0 0,3-1 0,-1-1 0,-1 1 0,2-2 0,-1 0 0,-1 2 0,4-4 0,-2 2 0,3-3 0,0 0 0,0 0 0,-1-3 0,1 2 0,0-1 0,0 2 0,0 0 0,-1 0 0,1 0 0,0 0 0,0 0 0,0 0 0,-1 0 0,1 0 0,0 0 0,0 0 0,0 0 0,-1 0 0,1 0 0,0 0 0,0 0 0,0 0 0,-1 0 0,1 0 0,0 0 0,0 0 0,0 0 0,-1 0 0,1 0 0,0 0 0,0 0 0,0 0 0,-1 0 0,1 0 0,0 0 0,-3-3 0,2 2 0,-4-4 0,1 2 0,-4 0 0,1 0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2.42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2231.53125"/>
      <inkml:brushProperty name="anchorY" value="-218527.51563"/>
      <inkml:brushProperty name="scaleFactor" value="0.5"/>
    </inkml:brush>
  </inkml:definitions>
  <inkml:trace contextRef="#ctx0" brushRef="#br0">1 28 24575,'1'0'0,"1"-3"0,6 2 0,-2-1 0,0 2 0,-1 0 0,1 0 0,0-3 0,0 2 0,0-1 0,-1 2 0,1 0 0,0 0 0,0 0 0,0 0 0,-1 0 0,1 0 0,0 0 0,0 0 0,0 0 0,-1 0 0,1 0 0,0 0 0,2 0 0,-1 0 0,1-3 0,-2 3 0,0-3 0,0 3 0,-1 0 0,1 0 0,0 0 0,0 0 0,0 0 0,-1 0 0,1 0 0,0 0 0,0 0 0,0 0 0,-1 0 0,1 0 0,0 0 0,0 0 0,-3-3 0,2 3 0,-2-3 0,1 0 0,1 3 0,-5 0 0,3 0 0,-3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3.5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1242.48438"/>
      <inkml:brushProperty name="anchorY" value="-237673.39063"/>
      <inkml:brushProperty name="scaleFactor" value="0.5"/>
    </inkml:brush>
  </inkml:definitions>
  <inkml:trace contextRef="#ctx0" brushRef="#br0">0 0 24575,'0'6'0,"0"0"0,0 0 0,0-1 0,0 1 0,0 0 0,0 0 0,0 0 0,0-1 0,0 1 0,0 0 0,0 0 0,0 0 0,0-1 0,0 1 0,0 0 0,0 0 0,0 0 0,0-1 0,0 1 0,0 0 0,0 0 0,0 0 0,0-1 0,0 1 0,0 0 0,0 0 0,0 0 0,0-1 0,0 1 0,0 0 0,0 0 0,0 0 0,3-3 0,-3 2 0,3-2 0,0 3 0,-3 0 0,3-1 0,-1 1 0,-1 0 0,2 0 0,-1-3 0,-1 2 0,4-2 0,-4 3 0,1 0 0,-2 0 0,3-3 0,0 0 0,0-1 0,2-1 0,-1 1 0,1-2 0,1 0 0,0 0 0,0 0 0,0 0 0,-1 0 0,-1-2 0,1 1 0,-5-4 0,6 4 0,-3-1 0,0-1 0,2 2 0,-2-4 0,3 4 0,-3-4 0,2 2 0,-1-3 0,2 3 0,-3-3 0,-1 3 0,1 0 0,0-2 0,3 1 0,-3-2 0,2 3 0,-4-2 0,1 2 0,1-1 0,-2-1 0,4 4 0,-4-4 0,1 2 0,1 0 0,-3-3 0,3 3 0,-1 0 0,-1-2 0,4 1 0,-4-2 0,1 0 0,1 1 0,-2-1 0,4 0 0,-4 0 0,4 3 0,-5-3 0,3 3 0,-3-3 0,2 3 0,-1-2 0,2 1 0,-1 1 0,-1-2 0,1 1 0,1 1 0,-2-2 0,1 2 0,-2-3 0,0 0 0,0 0 0,3 3 0,-3-3 0,3 3 0,-3-3 0,0 0 0,0 0 0,0 0 0,3 3 0,-3-2 0,3 2 0,-3-1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4.6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792.34375"/>
      <inkml:brushProperty name="anchorY" value="-256787.15625"/>
      <inkml:brushProperty name="scaleFactor" value="0.5"/>
    </inkml:brush>
  </inkml:definitions>
  <inkml:trace contextRef="#ctx0" brushRef="#br0">0 0 24575,'4'6'0,"-2"0"0,1-3 0,-3 2 0,3-2 0,-3 3 0,0 0 0,0 0 0,0 0 0,0-1 0,0 1 0,3 0 0,-3 0 0,3 0 0,-3-1 0,0 1 0,0 0 0,0 0 0,0 0 0,-3-1 0,3 1 0,-3 0 0,3 0 0,0 0 0,0-1 0,0 1 0,-3 0 0,3 0 0,-3 0 0,3-1 0,0 1 0,0 0 0,0 0 0,0 0 0,-3-3 0,3 2 0,-3-2 0,3 3 0,0 0 0,0 0 0,0-1 0,0 1 0,3-3 0,-3 3 0,3-3 0,-3 3 0,0-1 0,0 1 0,0 0 0,0 0 0,0 0 0,0-1 0,0-4 0,0-4 0,0-4 0,0-2 0,0 4 0,0-1 0,0 0 0,0 0 0,0 0 0,0 0 0,0 0 0,0 0 0,0 0 0,0 0 0,0 0 0,0 1 0,0-1 0,0 0 0,0 0 0,0 0 0,0 0 0,0 0 0,0 0 0,0 0 0,0 0 0,0 0 0,0 1 0,2-1 0,-1 0 0,2 0 0,-1 0 0,-1 0 0,4 3 0,-4-3 0,1 3 0,-2-3 0,3 0 0,0 0 0,3 3 0,-3-2 0,0 2 0,-1-1 0,1 2 0,3-1 0,0 2 0,0-4 0,0 5 0,-1-3 0,1 3 0,-2-3 0,1 3 0,-2-3 0,3 3 0,-1 0 0,1-3 0,0 3 0,0-3 0,0 3 0,-1 0 0,1-3 0,0 3 0,0-3 0,0 3 0,-1 0 0,1 0 0,0 0 0,0 0 0,0 0 0,-1 0 0,1 0 0,0 0 0,0 0 0,0-2 0,-1 1 0,1-2 0,0 3 0,0 0 0,0 0 0,-1 0 0,4 0 0,-3 0 0,5 0 0,-2 0 0,0 0 0,2 0 0,-4 0 0,6 0 0,-6 0 0,4 0 0,-2 0 0,-3 0 0,5 0 0,-5 0 0,3 0 0,-3 0 0,-1 0 0,1 0 0,0 0 0,0 0 0,0 0 0,-1 0 0,1 0 0,0 0 0,0 0 0,-1 0 0,1 0 0,-2 3 0,-2 0 0,-2 3 0,0-3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1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24575,'3'8'0,"-2"-1"0,2 1 0,-3-1 0,0 1 0,0-1 0,0 1 0,3-1 0,-2 1 0,3 26 0,-4-20 0,0 53 0,0-51 0,0 55 0,0-56 0,-4 55 0,3-54 0,-2 48 0,3-51 0,0 38 0,0-39 0,0 22 0,0-24 0,0 4 0,0-7 0,0 1 0,0-1 0,0-6 0,3-9 0,-2-1 0,3-6 0,-1 8 0,-2-1 0,2 1 0,-3-1 0,3 0 0,-2 1 0,6-1 0,-6 0 0,2 1 0,7-35 0,-8 26 0,25-66 0,-20 68 0,24-57 0,-24 61 0,13-35 0,-15 37 0,6-16 0,-4 23 0,-3-9 0,3 9 0,-6 1 0,2 4 0,0 0 0,-2 3 0,9 7 0,-8-4 0,11 14 0,-8-15 0,6 8 0,-4-12 0,1 12 0,-4-11 0,6 15 0,-5-16 0,9 15 0,-9-14 0,8 15 0,-11-12 0,8 8 0,-9-8 0,5 5 0,-5-6 0,3 10 0,-4-9 0,3 5 0,-2-7 0,2 4 0,-3-2 0,0 1 0,0-2 0,0-1 0,3-3 0,2 0 0,2-4 0,1 0 0,-4-4 0,22 4 0,-17-4 0,42 4 0,-38 0 0,35-3 0,-37-1 0,23-4 0,-24 4 0,14-7 0,-14 10 0,0-9 0,14-5 0,-6-2 0,5-2 0,-3-2 0,-15 15 0,6-18 0,-7 17 0,-1-21 0,-3 18 0,0-11 0,0 12 0,0-2 0,-3 7 0,2-3 0,-6 3 0,7-3 0,-11-4 0,10 2 0,-9-2 0,5 7 0,1-3 0,-3-4 0,6-5 0,-2 0 0,0 2 0,2 13 0,-3 1 0,4 8 0,4-4 0,-3 19 0,2-14 0,-3 31 0,0-28 0,-3 32 0,2-32 0,-6 39 0,6-38 0,-6 38 0,6-38 0,1 34 0,1-35 0,9 32 0,-8-32 0,14 22 0,-13-24 0,14 14 0,-16-15 0,9 5 0,-6-9 0,1 1 0,1-5 0,-2 2 0,4-3 0,3 0 0,-3 0 0,19-3 0,-15 2 0,32-12 0,-32 10 0,32-21 0,-32 21 0,25-24 0,-29 20 0,25-17 0,-25 14 0,26-11 0,-23 15 0,16-14 0,-18 17 0,9-14 0,-13 12 0,8-9 0,-12 5 0,9-12 0,-5 14 0,2-30 0,-3 28 0,3-29 0,-6 28 0,2-8 0,0 14 0,-2 4 0,3 4 0,-8 0 0,0 9 0,0-7 0,-3 21 0,6-16 0,-6 30 0,3-32 0,-4 51 0,4-48 0,1 66 0,3-62-6784,0 75 6784,0-72 0,0 71 0,0-73 0,0 27 0,6 10 0,-1-35 0,10 72 0,-7-78 0,3 57 0,-4-63 0,1 43 0,-1-45 0,1 25 0,-4-21 0,-4 3 0,-1-2 6784,-6-9-6784,3 2 0,-4-3 0,4 3 0,-3-2 0,3 2 0,-4-3 0,1 0 0,-1 0 0,-3-3 0,3 2 0,-14-6 0,12 3 0,-14-3 0,14 2 0,-4-1 0,6 5 0,1-6 0,-1 6 0,-3-6 0,6 3 0,-5 0 0,9-3 0,-9 3 0,5 0 0,-6-3 0,3 6 0,1-6 0,-1 6 0,-6-5 0,4 5 0,-11-6 0,15 3 0,-14-4 0,14 4 0,-9-3 0,8 6 0,-8-12 0,6 10 0,-19-17 0,17 17 0,-17-14 0,19 12 0,-5-2 0,9 3 0,2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20:00:26.3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0979.4375"/>
      <inkml:brushProperty name="anchorY" value="-275946.84375"/>
      <inkml:brushProperty name="scaleFactor" value="0.5"/>
    </inkml:brush>
  </inkml:definitions>
  <inkml:trace contextRef="#ctx0" brushRef="#br0">1 12 24575,'0'5'0,"2"-1"0,-1 1 0,1-2 0,-2 3 0,3-3 0,-2 2 0,1-2 0,1 1 0,-2 1 0,1-2 0,-2 3 0,0 0 0,3-3 0,-3 2 0,3-2 0,-3 3 0,2-3 0,-1 2 0,2-1 0,-3 1 0,0 1 0,2 0 0,-1 0 0,1 0 0,-2-1 0,3-1 0,-2 1 0,1-2 0,-2 3 0,0 0 0,3-3 0,-3 2 0,3-2 0,0 3 0,-3 0 0,3 0 0,-3-1 0,0 1 0,0 0 0,0 0 0,2-1 0,-1 1 0,2 0 0,-3 0 0,2 0 0,-1-1 0,1 1 0,-2 0 0,0 0 0,0 0 0,0-1 0,3-1 0,-2 1 0,1-2 0,-2 3 0,0-6 0,0-3 0,0-3 0,3 0 0,-3 0 0,3 3 0,-3-3 0,3 3 0,-3-2 0,3 1 0,-1-2 0,-1 1 0,2-1 0,-3 0 0,0 0 0,0 0 0,2 0 0,-1 0 0,1 0 0,-2 0 0,3 3 0,-2-2 0,1 1 0,1-1 0,-3-1 0,3 0 0,-3 0 0,0 0 0,3 3 0,-3-3 0,3 3 0,-1-3 0,-1 0 0,2 0 0,-3 0 0,0 1 0,2-1 0,-1 0 0,1 0 0,1 3 0,-2-3 0,1 3 0,-2-3 0,3 3 0,-3-2 0,3 1 0,0 1 0,-3-2 0,3 1 0,-1 1 0,-1-2 0,2 2 0,-1-1 0,-1-1 0,4 4 0,-2-4 0,3 5 0,-3-6 0,2 6 0,-1-3 0,1 3 0,-1-3 0,1 3 0,-2-3 0,3 3 0,-3-2 0,2 1 0,-2-2 0,3 3 0,0 0 0,0 0 0,0 0 0,-1 0 0,4 0 0,-3 0 0,3 0 0,-4 0 0,1 3 0,0-3 0,2 3 0,-1-3 0,4 0 0,-7 3 0,3-3 0,-3 3 0,1-3 0,1 0 0,0 0 0,2 2 0,-1-1 0,1 2 0,-2-3 0,0 2 0,0-1 0,-1 1 0,1-2 0,-3 3 0,2-2 0,-1 4 0,1-5 0,1 3 0,-2 0 0,1-3 0,-2 3 0,3-3 0,-3 2 0,2-1 0,-4 4 0,4-4 0,-5 4 0,3-2 0,0 3 0,-3 0 0,3 0 0,-3-1 0,0 1 0,0 0 0,0 0 0,0 0 0,0-1 0,0 1 0,0 0 0,-3-3 0,3 2 0,-3-1 0,0-1 0,3 2 0,-6-4 0,6 4 0,-3-2 0,1 3 0,-2 0 0,1-1 0,0 1 0,1-3 0,1 3 0,-4-6 0,4 5 0,-4-1 0,4 1 0,-4-1 0,4 1 0,-1-2 0,-1 0 0,2 2 0,-1-1 0,2 1 0,-3-1 0,3 1 0,-6-2 0,6 3 0,-3 0 0,0-1 0,3 1 0,-3 0 0,3 0 0,0-1 0,-3-1 0,3 1 0,-3-2 0,3 3 0,0 0 0,0-1 0,0 1 0,0 0 0,0 0 0,0 0 0,0-1 0,0 1 0,0 0 0,0 0 0,0 0 0,0-1 0,3-1 0,-3 1 0,3-2 0,0 0 0,-3 2 0,3-1 0,-1 1 0,2 1 0,-1 0 0,2 0 0,-4 0 0,4-3 0,-5 2 0,3-2 0,0 0 0,-3 3 0,5-6 0,-4 5 0,2-1 0,-1-1 0,1 2 0,3-2 0,-3 3 0,2-3 0,-1 2 0,2-1 0,-3 1 0,2-1 0,-2-2 0,3 1 0,-3 0 0,2 0 0,-4 2 0,4-4 0,-2 2 0,1-1 0,1-1 0,-2 4 0,3-4 0,-3 4 0,2-5 0,-2 3 0,0 0 0,3-3 0,-6 5 0,5-4 0,-1 2 0,-1-1 0,2-1 0,-2 1 0,0 1 0,3-2 0,-3 4 0,3-5 0,-3 6 0,2-6 0,-2 3 0,0-1 0,3-1 0,-6 2 0,3-3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3.9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585 112 24575,'-81'-15'0,"-1"-1"0,1 1 0,0-1 0,-6-1 0,1 1 0,-1-1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5.0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875.12891"/>
      <inkml:brushProperty name="anchorY" value="-10280.06543"/>
      <inkml:brushProperty name="scaleFactor" value="0.5"/>
    </inkml:brush>
  </inkml:definitions>
  <inkml:trace contextRef="#ctx0" brushRef="#br0">496 125 24575,'-6'0'0,"0"0"0,0 0 0,0-3 0,0 3 0,-34-13 0,26 10 0,-63-21 0,62 21 0,-62-18 0,66 16 0,-55-11 0,56 11 0,-38-8 0,39 12 0,-13-4 0,16 5 0,0 0 0,0 0 0,0 0 0,0 0 0,0 0 0,0 0 0,-5-3 0,4 2 0,-4-1 0,8-1 0,0 2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5.88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888.16797"/>
      <inkml:brushProperty name="anchorY" value="-20464.92578"/>
      <inkml:brushProperty name="scaleFactor" value="0.5"/>
    </inkml:brush>
  </inkml:definitions>
  <inkml:trace contextRef="#ctx0" brushRef="#br0">615 107 24575,'-3'-3'0,"-3"3"0,3-3 0,-3 3 0,0-3 0,0 3 0,1-3 0,-30-5 0,22 6 0,-64-14 0,58 12 0,-66-13 0,67 13 0,-61-9 0,63 9 0,-45-5 0,51 6 0,-27-2 0,27 4 0,-19-2 0,20 3 0,-15-2 0,16 1 0,-14-1 0,15 2 0,-7 0 0,10 0 0,2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6.7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8738.00781"/>
      <inkml:brushProperty name="anchorY" value="-30478.4375"/>
      <inkml:brushProperty name="scaleFactor" value="0.5"/>
    </inkml:brush>
  </inkml:definitions>
  <inkml:trace contextRef="#ctx0" brushRef="#br0">326 12 24575,'-6'0'0,"0"0"0,0 0 0,0 0 0,0 0 0,1 0 0,-12 0 0,9 0 0,-22 0 0,21 0 0,-26 0 0,25 0 0,-25-2 0,26 1 0,-18-1 0,19 2 0,-8 0 0,9 0 0,-1 0 0,2 0 0,3-3 0,-3 2 0,3-1 0,-3 2 0,0 0 0,0 0 0,1 0 0,-1 0 0,0 0 0,0 0 0,0 0 0,3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7.5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9867.00781"/>
      <inkml:brushProperty name="anchorY" value="-40474.11328"/>
      <inkml:brushProperty name="scaleFactor" value="0.5"/>
    </inkml:brush>
  </inkml:definitions>
  <inkml:trace contextRef="#ctx0" brushRef="#br0">531 106 24575,'-6'0'0,"3"-2"0,-2 1 0,1-1 0,-2 2 0,3-3 0,-7 2 0,8-4 0,-17 2 0,14-1 0,-17-1 0,14 5 0,-32-8 0,31 4 0,-62-10 0,58 9 0,-64-8 0,61 12 0,-46-10 0,48 10 0,-31-7 0,37 5 0,-18 0 0,22 0 0,-13 3 0,13-3 0,-10 3 0,11-3 0,-6 3 0,6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39.46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0016.08203"/>
      <inkml:brushProperty name="anchorY" value="-50392.19531"/>
      <inkml:brushProperty name="scaleFactor" value="0.5"/>
    </inkml:brush>
  </inkml:definitions>
  <inkml:trace contextRef="#ctx0" brushRef="#br0">373 66 24575,'-8'0'0,"1"0"0,-2 0 0,4-3 0,-1 2 0,0-1 0,0 2 0,0 0 0,0 0 0,3-3 0,-3 2 0,3-1 0,-3 2 0,0 0 0,0-3 0,1 2 0,-20-4 0,15 5 0,-28-6 0,29 6 0,-20-8 0,20 6 0,-15-3 0,19 3 0,-19 1 0,18-4 0,-21 4 0,19-2 0,-19 1 0,18 1 0,-7-4 0,10 4 0,2-1 0,2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0.25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4405.92188"/>
      <inkml:brushProperty name="anchorY" value="-60516.74219"/>
      <inkml:brushProperty name="scaleFactor" value="0.5"/>
    </inkml:brush>
  </inkml:definitions>
  <inkml:trace contextRef="#ctx0" brushRef="#br0">550 124 24575,'-6'0'0,"3"-2"0,-3 1 0,3-2 0,-3 3 0,0 0 0,0 0 0,-28-10 0,20 7 0,-60-18 0,59 19 0,-31-9 0,1 1 0,-5-1 0,-6-1 0,-6-2 0,49 13 0,-27-7 0,30 5 0,-14 0 0,19-3 0,-8 6 0,9-3 0,-1 3 0,2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1.06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7874.8125"/>
      <inkml:brushProperty name="anchorY" value="-70463.92188"/>
      <inkml:brushProperty name="scaleFactor" value="0.5"/>
    </inkml:brush>
  </inkml:definitions>
  <inkml:trace contextRef="#ctx0" brushRef="#br0">592 148 24575,'-4'-2'0,"-1"1"0,2-2 0,0 1 0,-5 1 0,4-2 0,-15-2 0,10 4 0,-23-10 0,22 10 0,-9-7 0,-4 5 0,12 0 0,-35-5 0,35 4 0,-28-5 0,32 6 0,-20-2 0,14 1 0,-2 1 0,-4-2 0,11 4 0,-16-7 0,15 7 0,-23-7 0,25 5 0,-35-6 0,33 5 0,-31-6 0,31 9 0,-15-7 0,16 7 0,-3-2 0,5 1 0,0 1 0,1-1 0,-1 2 0,0 0 0,0 0 0,3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1.8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0510.71094"/>
      <inkml:brushProperty name="anchorY" value="-80127.49219"/>
      <inkml:brushProperty name="scaleFactor" value="0.5"/>
    </inkml:brush>
  </inkml:definitions>
  <inkml:trace contextRef="#ctx0" brushRef="#br0">367 89 24575,'-6'0'0,"0"0"0,0-2 0,0 1 0,0-2 0,-2 1 0,1 1 0,-12-7 0,11 7 0,-19-10 0,18 10 0,-18-7 0,19 7 0,-22-6 0,21 5 0,-18-6 0,19 8 0,-8-3 0,9 3 0,1-2 0,1 1 0,2-2 0,-3 3 0,0 0 0,0 0 0,0 0 0,0-2 0,-7-2 0,5 1 0,-14-2 0,14 4 0,-8-4 0,9 4 0,1-1 0,4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2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510 1 24575,'-7'0'0,"-1"3"0,1-2 0,-1 6 0,0-7 0,-13 10 0,10-5 0,-47 16 0,41-11-3392,-31 7 0,0 0 3392,31-5-1147,-30 10 0,0 0 1147,30-13 0,-49 38 0,53-38-482,-21 31 482,32-29 0,-15 23 0,15-23 5409,-5 20-5409,7-21 3285,4 17-3285,0-17 0,10 24 0,-5-22 0,25 32 0,-21-35 0,37 34 0,-36-38 0,36 32 0,-41-30 0,35 21 0,-36-23 866,26 15-866,-27-14 0,23 18 0,-23-14 0,21 18 0,-19-18 0,11 20 0,-14-19 0,8 13 0,-14-15 0,4 8 0,-8-11 0,-7 17 0,2-20 0,-19 21 0,20-18 0,-39 14 0,36-14 0,-54 17 0,50-19 0,-51 19 0,52-21 0,-28 15 0,33-15 0,-5 4 0,6-6 0,1 0 0,-1 0 0,0 0 0,1 0 0,2-3 0,-1 2 0,1-2 0,1 3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56:42.5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2384.40625"/>
      <inkml:brushProperty name="anchorY" value="-89596.07813"/>
      <inkml:brushProperty name="scaleFactor" value="0.5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11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509.45313"/>
      <inkml:brushProperty name="anchorY" value="-30616.83789"/>
      <inkml:brushProperty name="scaleFactor" value="0.5"/>
    </inkml:brush>
  </inkml:definitions>
  <inkml:trace contextRef="#ctx0" brushRef="#br0">0 86 24575,'6'0'0,"-1"0"0,1 0 0,-1 0 0,0 0 0,15 0 0,-11 0 0,37 3 0,-34 0 0,55 2 0,-52-2 0,62 2 0,-63-5 0,68 0 0,-64 0 0,59-5 0,-61 4 0,51-4 0,-53 5 0,43-5 0,-46 4 0,38-4 0,-39 5 0,39-3 0,-39 3 0,44 3 0,-42-3 0,45 7 0,-42-5 0,43 7 0,-43-8 0,40 7 0,-43-8 0,19 3 0,-27-1 0,3-1 0,-2 1 0,1-2 0,19 0 0,-16 0 0,28 0 0,-28 0 0,20 0 0,-21 0 0,9 0 0,-11 0 0,2 0 0,-3 0 0,1 0 0,8 0 0,-6 0 0,19 0 0,-19 0 0,29 2 0,-27-1 0,34 4 0,-34-2 0,21 2 0,-28-2 0,6-3 0,-14-3 0,-3-3 0,1 1 0,-15-8 0,13 8 0,-21-12 0,24 13 0,-23-11 0,23 8 0,-14-6 0,14 10 0,-2-2 0,2 2 0,1 3 0,2-5 0,-2 4 0,2-1 0,0-1 0,-2 3 0,2-5 0,-2 2 0,-1 0 0,1-2 0,2 2 0,-2 0 0,6 0 0,0 8 0,4-4 0,6 14 0,-5-13 0,2 10 0,9 3 0,10 8 0,-4-2 0,20 8 0,-33-24 0,19 14 0,-22-17 0,8 8 0,-9-10 0,0 5 0,-4-2 0,0 0 0,-1 2 0,1-2 0,-9 17 0,3-14 0,-11 23 0,8-24 0,-13 20 0,14-18 0,-23 20 0,22-18 0,-20 15 0,20-17 0,-9 8 0,10-9 0,-2 0 0,5-2 0,-1-3 0,3 4 0,-1-2 0,-1 0 0,0-1 0,0 0 0,-2-1 0,2 1 0,0-2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09:46:33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0 848 24575,'6'0'0,"-3"-2"0,2 1 0,0-3 0,-1 1 0,29-15 0,-23 9 0,55-23 0,-52 23-6784,69-33 6784,-66 31-2269,31-17 1,0-1 2268,-30 19-1517,26-18 0,0 0 1517,-28 20-722,55-37 722,-58 35 2165,41-22-2165,-43 27 3748,34-20-3748,-34 20 5606,24-13-5606,-26 15 0,24-12 0,-23 10 0,40-15 0,-35 15 0,54-22 0,-51 23 0,55-28 0,-59 29 0,50-22 0,-51 21 2262,29-12-2262,-33 13 1296,9-5-1296,-13 5 0,5 0 0,-8-1 0,6 3 0,-4-2 0,5-1 0,-2 2 0,9-7 0,-8 7 0,20-10 0,-20 8 0,33-11 0,-31 11 0,39-11 0,-37 11 0,23-7 0,-27 8 0,3-2 0,-5 5 0,-2-3 0,2 3 0,1 0 0,-1 0 0,0-2 0,1 1 0,2-4 0,-2 5 0,6-5 0,-5 4 0,8-1 0,-11-1 0,8 3 0,-9-3 0,10 1 0,-7 1 0,12-3 0,-11 3 0,15-4 0,-14 4 0,21-6 0,-20 6 0,20-6 0,-21 6 0,7-1 0,-10 2 0,1 0 0,-3 2 0,-1 1 0,-2 2 0,0 1 0,0-1 0,-2-2 0,-6 14 0,3-11 0,-12 23 0,13-23 0,-7 11 0,-3-2 0,1 3 0,-4 1 0,-3 8 0,12-19 0,-9 15 0,10-19 0,-6 10 0,7-12 0,-2 7 0,5-6 0,-4 3 0,3-1 0,-1-4 0,2-2 0,6-2 0,2-12 0,-1 10 0,10-22 0,-12 18 0,20-18 0,-17 19 0,22-17 0,-21 17 0,25-17 0,-27 17 0,25-15 0,-24 19 0,8-11 0,-11 11 0,-4-1 0,-1 2 0,-17-4 0,11 5 0,-26-10 0,26 8 0,-26-8 0,26 7 0,-26-14 0,26 16 0,-18-19 0,19 17 0,-12-13 0,15 12 0,-9-5 0,13 6 0,-9 2 0,6 0 0,-1 1 0,0 1 0,2-1 0,0 0 0,-2 1 0,4-4 0,-1 4 0,2-1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38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0 367 24575,'6'0'0,"-1"0"0,1 0 0,1-2 0,-1 1 0,2-1 0,21-3 0,-17 4 0,55-7 0,-52 8 0,64-7 0,-64 5 0,59-10 0,-60 10 0,51-7 0,-55 6 0,40-3 0,-42 3 0,33-4 0,-31 6 0,33-9 0,-32 9 0,47-4 0,-45 5 0,59 0 0,-57 0 0,66 4 0,-63-2 0,62 7 0,-64-8 0,47 4 0,-52-5 0,31-2 0,-34 1 0,14-1 0,-15 2 0,8-5 0,-9 4 0,14-7 0,-12 8 0,21-5 0,-20 4 0,37-1 0,-34 2 0,50 0 0,-48 0 0,51 2 0,-53-1 0,46 1 0,-47-2 0,45 0 0,-44 0 0,39 0 0,-41 0 0,29 0 0,-30 0 0,18 0 0,-20 0 0,5 0 0,-6 0 0,-1 0 0,0-2 0,10 1 0,-7-1 0,14 2 0,-15 0 0,13-3 0,-13 3 0,6-3 0,-8 1 0,0 1 0,1-1 0,-1 2 0,1 0 0,-1 0 0,0-3 0,1 3 0,-1-3 0,0 1 0,1 1 0,-1-1 0,1 2 0,-1 0 0,5-3 0,-3 3 0,3-3 0,26 3 0,13 0 0,-3 0 0,21-2 0,-55 1 0,29-4 0,-35 7 0,6-1 0,-12 4 0,-3 5 0,0-6 0,-7 16 0,3-17 0,-8 20 0,8-20 0,-8 24 0,8-24 0,-6 21 0,10-19 0,-7 7 0,9-6 0,-9 4 0,9-3 0,-9 3 0,9-5 0,-6 0 0,6 1 0,-6-1 0,5 1 0,-7-1 0,8 0 0,-9 3 0,6-4 0,-4 5 0,5-5 0,1 4 0,2-8 0,5-3 0,-4-3 0,6 0 0,3-3 0,-3 7 0,13-10 0,-13 11 0,13-12 0,-13 12 0,10-12 0,-13 10 0,16-10 0,-15 9 0,19-13 0,-16 14 0,17-19 0,-20 17 0,17-15 0,-18 15 0,6-4 0,-7 6 0,-1 0 0,-1-2 0,4 4 0,-5-4 0,0 2 0,-3-2 0,-2 2 0,-3-12 0,2 12 0,-7-21 0,6 21 0,-10-24 0,9 21 0,-14-22 0,16 21 0,-21-18 0,24 17 0,-22-10 0,23 12 0,-20-4 0,19 3 0,-21-3 0,18 6 0,-19-8 0,17 10 0,-12-10 0,14 11 0,-7-6 0,7 4 0,-7-3 0,6 3 0,-1-4 0,3 6 0,0-11 0,-1 10 0,-2-10 0,2 10 0,3-3 0,1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43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39 24575,'5'0'0,"-2"-2"0,2 1 0,-2-1 0,3-1 0,-1 3 0,24-10 0,-17 8 0,53-10 0,-51 11 0,61-4 0,-62 5 0,55 0 0,-56 0 0,46 7 0,-46-5 0,41 14 0,-42-13 0,30 14 0,-32-13 0,18 8 0,-22-6 0,16 7 0,-16-7 0,15 12 0,-13-14 0,15 20 0,-14-20 0,19 27 0,-21-24 0,22 24 0,-24-22 0,29 27 0,-25-28 0,33 37 0,-33-37 0,39 43 0,-40-39 0,43 41 0,-42-44 0,36 41 0,-37-42 0,29 36 0,-32-35 0,30 33 0,-28-32 0,26 31 0,-24-34 0,19 27 0,-21-29 0,17 25 0,-20-22 0,26 21 0,-22-20 0,29 18 0,-26-20 0,33 13 0,-32-16 0,42 6 0,-41-10 0,41 3 0,-42-6 0,33-2 0,-35-1 0,27-7 0,-29 6 0,27-10 0,-28 12 0,28-20 0,-25 19 0,25-23 0,-25 20 0,27-16 0,-24 20 0,59-9 0,-49 12-3392,41-1 0,3-1 3392,-32 3-2269,60 1 1,3 0 2268,-48 1-1012,14 0 1,16 1 0,-19 0 1011,-22-2-1015,38 2 1,-5-1 1014,-52-4 2029,51 0-2029,-65 0 3034,8-2-3034,-9 5 4537,-1-3-4537,5 1 6784,-2 1-6784,2-4 0,-3 5 0,3-3 0,-2 3 0,4-2 0,-4 1 0,2-1 0,-5-1 0,2 3 0,-2-3 0,2 3 0,0 0 0,8-2 0,-6 1 0,18-1 0,-17 2 0,26 0 0,-24 0 0,28 0 0,-28 0 0,26 0 0,-27 0 0,11 0 0,-15 0 0,1 0 0,-1 0 0,1 0 0,-1 0 0,5 0 0,-3 0 0,10 0 0,-10 0 0,10 0 0,-10 0 0,10 0 0,-10 0 0,11 0 0,-12 0 0,5 0 0,-6 0 0,0 0 0,1 0 0,1 0 0,-1 0 0,2 0 0,-7 0 0,-7-2 0,-1 1 0,-3-2 0,2 1 0,2 1 0,-12-6 0,11 6 0,-18-9 0,19 7 0,-23-13 0,22 11 0,-27-16 0,27 15 0,-22-14 0,23 16 0,-14-8 0,16 8 0,-8-4 0,8 5 0,-6-4 0,4 5 0,0-5 0,1 6 0,5-3 0,-5 3 0,2-4 0,-3 5 0,3-5 0,-2 4 0,7-1 0,1 4 0,3-1 0,-1 3 0,3-1 0,-5 3 0,10 6 0,-7-7 0,2 7 0,-1-4 0,4 6 0,-2-5 0,6 8 0,-9-15 0,9 14 0,-8-11 0,11 8 0,-12-10 0,4 1 0,-4-3 0,-1 1 0,1 1 0,-1-3 0,0 3 0,-2-1 0,2-1 0,0 1 0,1 0 0,12 1 0,-10 0 0,16 2 0,-19-2 0,12 0 0,-16 2 0,6-4 0,-4 1 0,3-2 0,-3 2 0,2-1 0,-2 1 0,7 3 0,-4-1 0,7 3 0,-7-4 0,2 2 0,-3-4 0,-2 4 0,2-5 0,-2 3 0,0-1 0,-1 1 0,-4 0 0,1 2 0,-9 0 0,8 1 0,-17 9 0,14-10 0,-20 14 0,19-14 0,-21 17 0,24-14 0,-22 11 0,23-12 0,-15 10 0,13-10 0,-4 8 0,3-11 0,2 10 0,0-9 0,-2 12 0,4-10 0,-6 5 0,6-6 0,-9 2 0,9-3 0,-7 1 0,8-1 0,-5-2 0,2 0 0,0-1 0,-2-1 0,2 1 0,-3-2 0,1 0 0,2-2 0,-2 1 0,4-2 0,-1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6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6 210 24575,'5'0'0,"3"0"0,-5 3 0,5-3 0,-8 5 0,5-4 0,-4 3 0,3-3 0,-3 4 0,4-5 0,-2 5 0,0-2 0,13 15 0,-12-10 0,25 21 0,-26-21 0,21 19 0,-19-21 0,12 20 0,-10-20 0,8 23 0,-11-20 0,10 22 0,-10-24 0,4 12 0,-1-7 0,2 3 0,-3 2 0,4-2 0,-10-9 0,5-1 0,-4 0 0,4-2 0,-5 3 0,7 1 0,-6-1 0,9 2 0,-9-3 0,9 1 0,-9-1 0,1-4 0,-7-4 0,-1-3 0,0-2 0,1 2 0,2 3 0,-7-7 0,6 6 0,-13-14 0,14 11 0,-9-3 0,2-2 0,-2-3 0,-2 2 0,-2-9 0,12 17 0,-10-10 0,9 9 0,-5-2 0,7 3 0,-4-1 0,5 1 0,-7-1 0,5 3 0,-4-4 0,3 6 0,-1-9 0,3 6 0,-2-4 0,2 5 0,-2-4 0,-1 6 0,1-9 0,-1 7 0,1-8 0,2 5 0,-5-4 0,7 4 0,-6-5 0,6 5 0,-1-2 0,2 3 0,-3 2 0,3-2 0,-3 2 0,3-3 0,-2 3 0,1-2 0,-1 2 0,2-2 0,-3 2 0,3-2 0,-3 2 0,3-2 0,0-1 0,0 1 0,0-1 0,0 1 0,0-1 0,8-7 0,-4 6 0,13-15 0,-10 16 0,20-23 0,-18 25 0,27-31 0,-26 29 0,26-22 0,-27 21 0,18-8 0,-20 11 0,8-3 0,-9 6 0,2-1 0,-3 2 0,1-3 0,-1 3 0,1-3 0,-1 3 0,-2 3 0,2 0 0,-2 0 0,14 11 0,-9-9 0,15 15 0,-17-13 0,7 10 0,-10-10 0,7 15 0,-9-14 0,1 17 0,-2-18 0,-10 15 0,8-14 0,-13 9 0,11-13 0,-6 8 0,4-11 0,-2 9 0,2-7 0,-2 8 0,3-8 0,-1 7 0,1-9 0,2 6 0,0-4 0,1 2 0,1 1 0,-6 2 0,6-3 0,-4 3 0,5-2 0,-2-1 0,1-4 0,-1-2 0,4-5 0,1 3 0,2 1 0,8-5 0,-6 2 0,15-10 0,-14 8 0,19-8 0,-19 11 0,24-13 0,-23 15 0,27-16 0,-29 14 0,32-9 0,-32 10 0,27-5 0,-26 8 0,9-3 0,-14 1 0,2 1 0,-2-1 0,0 4 0,2-1 0,-2 1 0,9 3 0,-7-1 0,12 6 0,-13-7 0,9 9 0,-7-7 0,1 9 0,-4-7 0,5 10 0,-7-9 0,1 16 0,-3-16 0,-8 19 0,4-19 0,-10 14 0,9-17 0,-14 16 0,12-15 0,-17 18 0,17-18 0,-17 13 0,19-15 0,-18 13 0,18-12 0,-16 12 0,15-13 0,-13 13 0,12-12 0,-7 9 0,9-12 0,-2 9 0,3-9 0,-1 5 0,3-4 0,-2-3 0,2 3 0,-2-3 0,-1 0 0,1 0 0,-1-3 0,3 3 0,1-3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7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24575,'5'0'0,"-2"3"0,2-3 0,-4 5 0,3-4 0,2 6 0,-3-3 0,16 15 0,-13-10 0,19 17 0,-18-18 0,13 21 0,-13-20 0,8 23 0,-12-24 0,9 19 0,-7-19 0,7 17 0,-8-18 0,5 13 0,-5-16 0,6 13 0,-6-12 0,5 10 0,-5-12 0,6 9 0,-4-10 0,2 12 0,-3-12 0,0 10 0,-2-8 0,2 3 0,-4-1 0,3-1 0,-3 1 0,4 1 0,-5-1 0,8 2 0,-7-3 0,4 1 0,-3-1 0,1 0 0,0 1 0,2-3 0,-5 2 0,3-5 0,-3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8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45 24575,'-2'3'0,"1"2"0,-4-4 0,5 4 0,-5-5 0,4 5 0,-4 0 0,5 1 0,-3 7 0,3-7 0,-2 14 0,1-12 0,-1 14 0,2-15 0,0 15 0,0-14 0,2 14 0,-1-15 0,1 11 0,1-12 0,-3 7 0,3-7 0,-3 4 0,2-4 0,1 4 0,0-4 0,2 2 0,-5-3 0,5-2 0,-4 2 0,3-2 0,-1 0 0,0 2 0,5 0 0,2 3 0,-2 1 0,11-2 0,-15-4 0,33 5 0,-26-5 0,52 3 0,-49-4 0,63-2 0,-62 0 0,54-10 0,-57 8 0,30-18 0,-37 15 0,9-10 0,-13 9 0,4-7 0,-5 7 0,3-10 0,-3 10 0,-5-10 0,4 10 0,-12-12 0,12 11 0,-12-8 0,10 11 0,-8-8 0,5 10 0,-6-15 0,5 14 0,-11-16 0,11 17 0,-11-18 0,12 15 0,-7-12 0,7 12 0,-7-9 0,6 9 0,-8-10 0,11 9 0,-13-10 0,12 12 0,-15-8 0,15 8 0,-15-4 0,15 3 0,-15-1 0,13 3 0,-13 1 0,13 2 0,-13 0 0,12 0 0,-9 0 0,10 0 0,-8 2 0,11 1 0,-11 5 0,11-2 0,-9 7 0,7-7 0,-5 14 0,5-12 0,1 9 0,2-11 0,3 2 0,0-3 0,0 0 0,0 1 0,0-1 0,3-2 0,0 0 0,0-3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5:59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1 24575,'6'0'0,"-3"2"0,-1 1 0,-4 0 0,-2 2 0,-1-2 0,0 2 0,-3 1 0,2-3 0,-7 4 0,6-6 0,-6 8 0,7-5 0,-2 4 0,5-3 0,-4 3 0,3-4 0,-4 8 0,3-8 0,-1 11 0,3-9 0,-2 14 0,2-15 0,0 10 0,1-5 0,2-3 0,0 13 0,0-4 0,0-1 0,0 7 0,0-14 0,2 9 0,-1-11 0,9 12 0,-9-11 0,14 10 0,-14-10 0,9 1 0,-9-4 0,11 4 0,-8-1 0,18 8 0,-14-11 0,21 5 0,-20-8 0,28 4 0,-28-5 0,42 3 0,-38-3 0,37 0 0,-40 0 0,17-3 0,-23 0 0,8-5 0,-11 2 0,6-4 0,-6 4 0,4-2 0,-5 5 0,3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0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24575,'5'0'0,"-2"3"0,2-3 0,-2 3 0,2-1 0,1-1 0,16 15 0,-15-10 0,29 21 0,-30-21 0,26 20 0,-26-20 0,23 21 0,-26-20 0,21 18 0,-21-17 0,16 21 0,-15-23 0,14 28 0,-14-27 0,6 19 0,-10-18 0,7 14 0,-5-15 0,5 11 0,-7-12 0,5 4 0,-4-7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4.8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90 24575,'-8'0'0,"1"0"0,-1 0 0,0 4 0,1-4 0,-4 7 0,2-6 0,-15 9 0,13-8 0,-17 11 0,18-8 0,-11 16 0,15-11 0,-11 24 0,16-23 0,-13 27 0,12-28 0,-8 28 0,9-27 0,-2 24 0,3-25 0,7 17 0,-6-17 0,13 14 0,-9-18 0,15 14 0,-13-14 0,16 8 0,-17-10 0,18 2 0,-14-5 0,18-1 0,-18-1 0,17-12 0,-17 10 0,21-24 0,-21 20 0,21-31 0,-24 26 0,13-30 0,-19 30 0,9-26 0,-9 27 0,-1-20 0,-1 21 0,-5-11 0,5 12 0,-9-5 0,4 9 0,-1-6 0,0 11 0,3-4 0,-4 4 0,1 4 0,2 0 0,2 3 0,3 1 0,-3-4 0,2 12 0,-3-9 0,1 27 0,2-22 0,1 28 0,1-28 0,12 29 0,-10-30 0,27 33 0,-22-31 0,36 28 0,-32-31 0,39 18 0,-38-22 0,55 4 0,-52-10-6784,75-4 6784,-72 3-2269,34-7 1,1-4 2268,-33 4-1517,31-11 0,0-3 1517,-34 9-1015,29-17 1,0-2 1014,-29 16 0,18-23 0,-4 0 0,-24 22 148,22-65-148,-24 68 1992,4-54-1992,-6 58 3088,-4-31-3088,0 30 4619,-4-6-4619,0 12 6180,-4 2-6180,1 3 357,-1 0-357,1 0 0,-4 0 0,2 0 0,-5 3 0,5-2 0,-2 6 0,4-6 0,2 5 0,-1-5 0,1 6 0,1-3 0,-6 7 0,8-3 0,-8 13 0,9-11 0,-2 34 0,3-30 0,3 63 0,-2-59-3392,4 34 0,0 0 3392,-3-31-2269,7 39 1,2 1 2268,-8-39-1517,9 46 0,-1 1 1517,-8-44-1015,5 46 1,0 2 1014,-6-46 0,3 44 0,0-1 0,-4-42 394,-2 35 1,-2-2-395,2-41 0,-23 67 0,16-76 2380,-26 39-2380,23-46 3598,-14 16-3598,17-19 5381,-3 2-5381,3-3 4125,0-3-4125,-3-8 111,6 2-111,-19-33 0,20 28 0,-19-51 0,21 49 0,8-56 0,1 56-6784,40-62 6784,-32 61-2269,28-26 1,2 0 2268,-26 25-1517,31-23 0,-2 0 1517,-34 25-1015,30-18 1,2 0 1014,-32 19 0,34-14 0,2 0 0,-31 15 0,26-13 0,0-1 0,-28 15 0,57-49 0,-59 47 1169,46-54-1169,-52 54 1860,35-47-1860,-37 52 3530,14-34-3530,-17 36 5277,3-13-5277,-6 13 2603,2 1-2603,-6 3 1945,2-3-1945,-6 6 0,-4-9 0,2 8 0,-9-8 0,9 9 0,-2-2 0,4 3 0,-11 6 0,11-1 0,-17 16 0,22-11 0,-12 27 0,13-24 0,-2 34 0,3-34 0,7 31 0,-6-33 0,13 17 0,-13-20 0,9 0 0,1 2 0,-2-9 0,35 6 0,1-17 0,0 7 0,-8-10 0,-32 12 0,-2-3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1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0 24575,'3'3'0,"0"0"0,-3 2 0,0 0 0,0 1 0,-5 9 0,4-7 0,-12 18 0,9-20 0,-11 21 0,8-22 0,-3 15 0,7-14 0,-7 12 0,8-11 0,-8 10 0,10-10 0,-5 10 0,4-10 0,-6 10 0,6-10 0,-6 6 0,6-7 0,-1 1 0,-1-4 0,0 7 0,0-6 0,-2 11 0,5-8 0,-5 5 0,6-8 0,0 0 0,4-4 0,6 0 0,-5 0 0,19 0 0,-16 0 0,27 0 0,-26 0 0,28 5 0,-28-4 0,29 7 0,-30-5 0,44 7 0,-39-4 0,41 4 0,-45-7 0,19 2 0,-22-4 0,1 1 0,-6-2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2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 24575,'-6'0'0,"1"0"0,-1 0 0,1 0 0,-1 0 0,-9 0 0,7 0 0,-14 2 0,14-1 0,-9 4 0,10-5 0,-6 7 0,7-5 0,-2 10 0,5-8 0,-4 11 0,6-9 0,-4 12 0,5-11 0,-3 10 0,3-10 0,-3 8 0,3-9 0,0 7 0,0-7 0,3 4 0,-3-4 0,8 4 0,-5-4 0,7 4 0,-6-4 0,5 2 0,-5-5 0,6 2 0,-4-5 0,7 2 0,-7-2 0,9 3 0,-8-3 0,8 5 0,-9-4 0,9 4 0,-8-5 0,8 5 0,-9-4 0,9 6 0,-11-4 0,11 5 0,-14-3 0,11 3 0,-8-2 0,4 2 0,-3-3 0,0 3 0,1-2 0,-1 4 0,1-6 0,-3 3 0,1-4 0,-3 2 0,4-2 0,-5 2 0,3-2 0,-3 2 0,0 1 0,0-1 0,0 1 0,-3-1 0,3 0 0,-8 1 0,5-3 0,-10 6 0,6-5 0,-6 7 0,7-8 0,-4 1 0,4-3 0,-2 4 0,3-5 0,-3 3 0,2-3 0,-5 2 0,5-1 0,-2 1 0,3-2 0,-1 0 0,1 0 0,2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6:06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445 0 24575,'-3'3'0,"3"2"0,-5-4 0,2 1 0,-3-2 0,1 3 0,-8 0 0,8 2 0,-19 3 0,18-5 0,-24 12 0,21-13 0,-20 17 0,20-16 0,-21 13 0,24-12 0,-21 7 0,22-6 0,-15 0 0,13-2 0,-3 0 0,4-1 0,1-1 0,2 3 0,-2-3 0,2 1 0,0 1 0,-2-3 0,2 3 0,-3-3 0,1 0 0,2-3 0,3 3 0,0-5 0,5 4 0,-11 1 0,6 3 0,-10 0 0,7 0 0,-2-3 0,-1 0 0,3 2 0,-2-1 0,2 1 0,-2 0 0,-1-1 0,1 1 0,2 1 0,-2-3 0,0 3 0,1-1 0,-8-1 0,10 4 0,-13-2 0,11-1 0,-9 3 0,7-4 0,1 4 0,0-5 0,2 3 0,0-1 0,-2-1 0,4-1 0,-1-3 0,4-1 0,4-5 0,0 4 0,11-12 0,-9 10 0,19-14 0,-19 17 0,21-16 0,-21 18 0,15-13 0,-17 14 0,7-6 0,-10 3 0,2 4 0,-5 0 0,0 6 0,-2-3 0,1 2 0,-4-5 0,-3 10 0,4-6 0,-6 4 0,0 1 0,-10 3 0,7-1 0,-14 4 0,24-9 0,-11 2 0,15-5 0,0 0 0,4-3 0,3 0 0,-2 0 0,19 0 0,-16 0 0,13 0 0,7 0 0,7 2 0,-1-2 0,8 5 0,-34-4 0,14 4 0,-17-5 0,-1 3 0,-3-3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24575,'2'5'0,"1"1"0,0-1 0,2-2 0,-4 2 0,1-2 0,0 0 0,-1 2 0,4-2 0,-2 2 0,0 0 0,9 13 0,-10-10 0,20 26 0,-19-24 0,21 33 0,-19-32 0,22 44 0,-21-42 0,20 50 0,-23-51 0,26 61 0,-25-59 0,27 61 0,-25-62 0,23 59 0,-9-33 0,1 13 0,-6-22 0,1 9 0,2 0 0,3 1 0,3 6 0,-17-37 0,8 13 0,-11-18 0,1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24575,'5'2'0,"1"-1"0,-3 3 0,2-3 0,-5 4 0,12 2 0,-7 0 0,12 8 0,-13-8 0,11 5 0,-11-6 0,8 4 0,-6-4 0,12 9 0,-11-10 0,23 14 0,-21-14 0,18 10 0,-20-12 0,5 4 0,-6-6 0,-1 1 0,-2 1 0,-1-3 0,-2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24575,'0'6'0,"-2"-1"0,1 0 0,-3 1 0,0-3 0,1 2 0,-4 0 0,6 1 0,-11 4 0,10-4 0,-10 7 0,11-7 0,-12 12 0,9-14 0,-9 15 0,10-14 0,-10 17 0,9-14 0,-6 14 0,4-15 0,1 15 0,2-14 0,-2 14 0,4-15 0,-1 13 0,2-13 0,-2 13 0,1-13 0,-4 10 0,4-10 0,-3 1 0,3-3 0,-1-2 0,2 0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41 626 24575,'3'-3'0,"0"0"0,-3-2 0,0-1 0,0 1 0,0-1 0,0-19 0,0 15 0,-3-37 0,3 36 0,-5-38 0,4 38 0,-6-48 0,6 46 0,-7-49 0,8 48 0,-8-45 0,7 43-1461,-4-18 1461,5 28 0,0 1 0,0-1 0,-2 3 0,1-2 0,-1 2 0,2-5 1461,0 2-1461,0-2 0,0-7 0,0 7 0,-3-12 0,5 16 0,-4-1 0,7 8 0,-2 5 0,0-2 0,11 21 0,-11-17 0,19 33 0,-20-32 0,17 25 0,-16-28 0,18 19 0,-15-19 0,16 9 0,-17-11 0,14 4 0,-15-6 0,16 6 0,-15-7 0,19 10 0,-21-7 0,24 9 0,-24-8 0,16 5 0,-15-8 0,4 3 0,-6-4 0,0 0 0,1-1 0,3-2 0,-1 0 0,-2 3 0,2-3 0,-2 3 0,-2-3 0,-5-3 0,-2 0 0,1-2 0,0-1 0,4 1 0,-1-1 0,0 3 0,1-2 0,-2 2 0,3-2 0,-2-1 0,-1-9 0,0 7 0,-2-22 0,4 21 0,-6-23 0,6 24 0,-9-27 0,9 25 0,-9-29 0,9 29 0,-9-30 0,9 31 0,-11-26 0,10 26 0,-8-13 0,10 15 0,-5-1 0,4 3 0,-1 2 0,-1 0 0,3-2 0,-3 2 0,3 0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 24575,'-5'0'0,"-1"2"0,1-1 0,2 4 0,-2-5 0,2 3 0,0-1 0,0 1 0,1 3 0,1-1 0,-3 10 0,3-7 0,-1 14 0,2-15 0,9 24 0,-7-20 0,18 37 0,-18-37 0,15 35 0,-13-36 0,11 26 0,-9-27 0,9 16 0,-11-19 0,8 7 0,-10-7 0,10 2 0,-11-3 0,9-2 0,-7-1 0,2-2 0,1 0 0,-1-2 0,0 1 0,-2-4 0,9-2 0,-9 0 0,13-13 0,-14 12 0,8-22 0,-10 21 0,-2-31 0,-2 32 0,-9-31 0,9 33 0,-10-29 0,12 26 0,-15-28 0,12 27 0,-13-25 0,11 27 0,-8-20 0,11 21 0,-6-6 0,7 10 0,-2 3 0,-3 0 0,2 0 0,-7 3 0,9 0 0,-6 0 0,7-1 0,-3-2 0,3 2 0,-4-1 0,3 1 0,-3 1 0,4-3 0,0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24575,'-5'0'0,"-1"0"0,1 3 0,-1 0 0,1-1 0,-1 1 0,-14 9 0,11-9 0,-21 18 0,22-18 0,-14 21 0,17-18 0,-7 28 0,11-25 0,1 28 0,1-28 0,6 27 0,-3-26 0,11 31 0,-11-31 0,20 31 0,-18-34 0,21 29 0,-19-29 0,12 17 0,-14-20 0,7 6 0,-10-7 0,9 2 0,-8-2 0,21 0 0,-16-3 0,25 0 0,-25 0 0,22 0 0,-22 0 0,15-3 0,-19 0 0,7 0 0,-11-2 0,3-3 0,-3 2 0,4-7 0,-5 9 0,3-1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3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24575,'-3'3'0,"3"2"0,-3-2 0,3 2 0,-2-2 0,-4 7 0,3-6 0,-7 13 0,9-9 0,-4 16 0,5-16 0,0 10 0,0-13 0,0 0 0,0 1 0,2-3 0,-1 2 0,1-2 0,-2 2 0,0 0 0,3-2 0,0 14 0,2-13 0,5 29 0,-6-26 0,11 25 0,-13-24 0,17 18 0,-14-17 0,10 11 0,-10-17 0,1 2 0,-1-5 0,0 0 0,1-3 0,-1 3 0,-2-5 0,2 4 0,-2-1 0,0 0 0,2 1 0,-5-4 0,5 4 0,-4-3 0,3 3 0,-1-4 0,8-3 0,-7 1 0,8-10 0,-11 10 0,4-11 0,-5 11 0,-5-13 0,4 12 0,-9-19 0,9 18 0,-12-18 0,12 19 0,-14-15 0,13 16 0,-10-13 0,11 13 0,-11-13 0,10 12 0,-13-12 0,11 15 0,-4-7 0,3 12 0,2-3 0,-2 6 0,-1-3 0,-4 3 0,6-1 0,-9-1 0,10 1 0,-5-2 0,5 2 0,-2-1 0,-1 1 0,3-2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7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24575,'8'0'0,"-1"0"0,1 0 0,-1 0 0,1 0 0,52-4 0,-36 3-3392,52-4 0,4-1 3392,-34 4 0,24-1 0,21 0 0,-19 0-4,-18 0 4,28 2 0,22 0 0,-24-1 0,-33-3 0,23 3 0,19-1 0,-21 2 0,-32 0 0,52-3 0,-2 1 6782,-53 2-6782,40-1 0,-1 1 6,-43 1-6,40-2 0,0 0 0,-41 2 0,53-2 0,3 0 0,-43 2 0,57 0 0,0 0 0,-55 0 0,23 0 0,19 0 0,-20 0 0,-30 0 0,61-1 0,-1-1 0,-66-2 0,37 0 0,-1 0 0,-42 0 0,68-3 0,-75 6 0,61-6 0,-61 7 0,62-4 0,-63 4-6784,76 0 6784,-68 0-2269,28 2 1,0-1 2268,-30 0-3034,76 6 3034,-77-6-2029,73 9 2029,-75-9 1154,69 13-1154,-66-13 0,74 9 0,-73-9 0,35 4 0,0 0 0,-35-3 0,46 3 0,1 0 0,-44-4-577,44 3 0,-1 2 577,-42-5 499,27 6 1,-1-1-500,-32-4 0,70 11 0,-71-8 0,79 10 0,-80-10 0,38 5 0,2-1 0,-32-5 0,37 8 0,-1-1 0,-35-8-500,37 5 1,0 0 499,-36-6 0,39 1 0,-1 0 0,-43 1 464,34-2 0,0 0-464,-38 2 0,33-1 0,0-3 0,-32 0 0,32 2 0,-1 0 0,-31-1 641,30 3 0,0 2-641,-31-5 0,72 13 0,-75-13 0,72 12 0,-70-11 407,69 11-407,-70-11 3185,47 5-3185,-52-7 4902,19 3-4902,-23-2 2829,3 2-2829,-3-3 2565,-1 0-2565,1 0 286,-1 0-286,0 0 0,18 4 0,-14-4 0,30 7 0,-29-6 0,15 2 0,-22-3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24575,'3'5'0,"-3"0"0,3 1 0,-1-1 0,-1 3 0,1-2 0,0 2 0,-1-3 0,1 0 0,1 3 0,-3-2 0,3 2 0,2 16 0,-4-13 0,8 32 0,-8-33 0,14 34 0,-13-34 0,20 29 0,-17-30 0,15 15 0,-16-17 0,8 3 0,-11-5 0,6-2 0,-4 0 0,3-3 0,-3 2 0,4-1 0,-6 4 0,6-2 0,-4 0 0,0-1 0,-1-2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2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24575,'5'0'0,"0"0"0,1 0 0,-3-2 0,1 1 0,-1-1 0,3 2 0,-1 0 0,0 0 0,1 0 0,9 0 0,-7 0 0,26 2 0,-24-1 0,57 11 0,-51-10 0,66 17 0,-68-16 0,34 13 0,-40-14 0,7 5 0,-12-4 0,2 0 0,-5 2 0,5 5 0,-2-3 0,0 12 0,-1-11 0,-2 10 0,0-13 0,-2 8 0,-1-9 0,-7 11 0,3-14 0,-6 11 0,10-8 0,-15 8 0,13-7 0,-13 7 0,12-11 0,-4 6 0,4-7 0,0 5 0,1-4 0,0 1 0,1 1 0,-5-3 0,5 3 0,-6 1 0,4-2 0,-5 7 0,5-8 0,-2 9 0,3-9 0,-3 11 0,2-10 0,-2 7 0,2-8 0,1 6 0,-1-6 0,3 7 0,-2-8 0,5 2 0,-3-2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24575,'2'3'0,"1"2"0,0-2 0,2 0 0,-4 2 0,3-5 0,-1 5 0,10 10 0,-8-7 0,16 24 0,-15-23 0,16 25 0,-18-25 0,8 8 0,-11-12 0,4-4 0,-5 3 0,5-1 0,-2 3 0,0-1 0,2 0 0,3 3 0,-4-2 0,13 2 0,-15-3 0,17-2 0,-14 0 0,22-8 0,-18 4 0,25-9 0,-25 6 0,18-6 0,-20 6 0,8-3 0,-12 4 0,2-3 0,-5 1 0,0-5 0,0 3 0,0-8 0,-2 10 0,-1-12 0,-1 12 0,2-10 0,0 9 0,1-2 0,-1 3 0,2-1 0,0 1 0,0 2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24575,'3'-3'0,"0"1"0,0 4 0,1-1 0,-1 1 0,7 10 0,-3-6 0,3 25 0,-7-21 0,0 31 0,-1-31 0,-1 41 0,1-39 0,-2 43 0,0-43 0,2 41 0,-1-42 0,6 47 0,-6-45 0,11 47 0,-10-48 0,10 29 0,-11-33 0,1 2 0,-5-11 0,0-4 0,1 2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24575,'-6'0'0,"1"0"0,-1 0 0,3 2 0,-2-1 0,0 1 0,-1-2 0,-19 7 0,18-3 0,-37 16 0,38-12 0,-43 26 0,43-24 0,-43 38 0,43-36 0,-30 36 0,30-38 0,-11 31 0,13-31 0,-3 17 0,6-21 0,-1 9 0,2-8 0,7 13 0,-3-15 0,8 14 0,-8-15 0,3 9 0,-4-10 0,0 5 0,2-8 0,0 5 0,1-4 0,9 1 0,-8-2 0,18 0 0,-17 0 0,24 2 0,-21-1 0,17 1 0,-21-2 0,2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4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44 24575,'-5'0'0,"-1"0"0,1 0 0,-1 0 0,1 0 0,-1 0 0,3 2 0,-1-1 0,-2 3 0,2-1 0,-3 5 0,7-2 0,-8 4 0,7-4 0,-4 9 0,5-8 0,0 8 0,0-9 0,-2 0 0,1 5 0,-1 1 0,2 3 0,2 4 0,-1-11 0,6 7 0,-6-9 0,13 4 0,-9-4 0,15 4 0,-13-7 0,10 7 0,-10-9 0,3 4 0,-5-5 0,1 0 0,-1 0 0,1-3 0,-1 3 0,3-7 0,-5 3 0,14-14 0,-14 10 0,18-17 0,-16 17 0,13-19 0,-14 19 0,8-22 0,-11 21 0,4-21 0,-5 22 0,2-20 0,-1 21 0,1-9 0,-2 11 0,0-1 0,-2 3 0,1-2 0,-4 5 0,2-3 0,-2 3 0,2-2 0,-2 1 0,-8-1 0,5 2 0,-12 0 0,13 0 0,-3 0 0,4 2 0,3-1 0,1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0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24575,'2'3'0,"-1"1"0,1-1 0,0 3 0,-1-1 0,1 0 0,-2 1 0,0-1 0,3 1 0,-3-1 0,3 10 0,-3-7 0,0 21 0,0-20 0,-3 25 0,3-25 0,-5 23 0,4-24 0,-4 24 0,2-26 0,-2 23 0,2-24 0,0 15 0,3-14 0,0 7 0,0-7 0,0 2 0,0-3 0,0 0 0,0 1 0,0-1 0,0-2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 24575,'5'0'0,"1"0"0,-1 0 0,0 0 0,-2-3 0,2 2 0,-2-1 0,2 2 0,1 0 0,2 0 0,-3 0 0,3 0 0,-5 2 0,2-1 0,-2 1 0,5 3 0,-2-4 0,-1 7 0,0-8 0,-2 5 0,2-4 0,-2 3 0,2-3 0,-4 4 0,1-2 0,0 0 0,-1 1 0,1-1 0,3 5 0,-4-2 0,4 2 0,-2 4 0,2 5 0,-2-2 0,2 5 0,-2-16 0,-3 10 0,3-10 0,-3 9 0,0-5 0,0 1 0,2-4 0,-1 0 0,1-2 0,-7 5 0,1-5 0,-1 4 0,-12-4 0,13 3 0,-25 2 0,6 2 0,1-3 0,-13 5 0,27-11 0,-17 6 0,18-4 0,-9 2 0,10-2 0,-2 0 0,3-3 0,2-3 0,-2 3 0,4-3 0,-1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24575,'6'0'0,"-3"2"0,1-1 0,-1 1 0,3 1 0,-3 0 0,2 0 0,0 13 0,-1-10 0,0 21 0,-4-19 0,3 26 0,-3-24 0,3 36 0,-3-35 0,-5 37 0,4-37 0,-7 28 0,8-31 0,-5 14 0,4-18 0,-1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24575,'12'9'0,"-3"-1"0,-7-3 0,-1 0 0,1 1 0,-2-1 0,0 0 0,0 1 0,0-1 0,0 8 0,0-6 0,-2 15 0,1-14 0,-6 16 0,3-16 0,-3 16 0,3-16 0,0 12 0,3-14 0,-1 5 0,2-6 0,0 0 0,0 1 0,2-3 0,1-1 0,2-2 0,1 0 0,16-2 0,-13-1 0,28-3 0,-28 3 0,20-4 0,-24 6 0,7-4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9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1 206 24575,'3'-4'0,"-2"-3"0,2 3 0,-3-4 0,3 4 0,-2-3 0,9-4 0,-8 2 0,11-16 0,-11 15 0,15-21 0,-12 20 0,13-17 0,-10 18 0,6-4 0,-9 6 0,5 4 0,-6-3 0,7 6 0,-3-2 0,10 3 0,-9 0 0,18 3 0,-16-2 0,30 16 0,-29-14 0,29 24 0,-33-21 0,22 25 0,-27-20 0,20 23 0,-20-23 0,7 10 0,-7-17 0,-2 2 0,2-1 0,-3 2 0,3 0 0,-2 1 0,3-1 0,-1 18 0,-2-14 0,2 30 0,-3-29 0,0 32 0,0-32 0,-14 39 0,11-38 0,-34 41 0,27-44 0,-34 43 0,32-43 0,-30 44 0,30-41 0,-19 31 0,25-33 0,-11 27 0,16-27 0,-6 27 0,7-28 0,0 21 0,0-21 0,3 18 0,1-22 0,10 21 0,-5-24 0,12 24 0,-12-24 0,6 14 0,-8-17 0,4 4 0,-3-4 0,16-7 0,-16 2 0,28-9 0,-31 5 0,28-5 0,-26 9 0,14-6 0,-16 14 0,-2-2 0,-4 3 0,-2-1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24575,'3'-3'0,"2"3"0,-2-3 0,0 1 0,2 1 0,-2-1 0,0-1 0,14 0 0,-11 0 0,20-2 0,-20 2 0,11 0 0,-14 1 0,3-1 0,-4 3 0,-2-3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24575,'3'-2'0,"2"1"0,-5-4 0,5 2 0,-2 0 0,2 1 0,10-3 0,-7 4 0,17-9 0,-20 6 0,12-4 0,-14 5 0,5-2 0,-5 2 0,2 0 0,-5-2 0,5 5 0,-2-3 0,3 3 0,-3-2 0,4 1 0,-4-1 0,3 2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19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12 24575,'3'-3'0,"0"0"0,-6 0 0,0 1 0,-2 2 0,-1 0 0,1 0 0,-3 0 0,2 0 0,-10 0 0,12 2 0,-18 1 0,16 0 0,-11 2 0,11-4 0,-2 1 0,5 0 0,-2-1 0,4 4 0,-1-2 0,-1 2 0,-2 5 0,1-3 0,-6 10 0,7-10 0,-3 8 0,4-9 0,-1 2 0,3-3 0,-3 1 0,3-1 0,0 1 0,3-3 0,0 4 0,2-4 0,3 7 0,-2-6 0,11 8 0,-9-10 0,19 10 0,-19-11 0,12 6 0,-14-6 0,4 3 0,-4-3 0,-1 4 0,0-5 0,-2 8 0,2-7 0,1 8 0,-1-7 0,1 5 0,-3-4 0,1 4 0,-1-3 0,3 8 0,-3-8 0,-1 6 0,-2-4 0,0-1 0,0 0 0,-7 6 0,2-5 0,-15 7 0,12-7 0,-21 4 0,20-7 0,-24 7 0,25-9 0,-15 6 0,17-6 0,-10 4 0,10-5 0,-10 5 0,10-4 0,-7 3 0,7-3 0,-2 1 0,2-2 0,1 0 0,-1 0 0,3-2 0,-4-1 0,6 0 0,-4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4.8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3646 0 24575,'-5'3'0,"1"2"0,-4-4 0,0 4 0,2-5 0,-26 7 0,21-5 0,-60 7 0,52-8-3392,-38 4 0,-3 0 3392,32-4-2269,-43 4 1,1 0 2268,44-4-1517,-49 6 0,0 0 1517,45-4-1015,-41 7 1,2 0 1014,47-8 0,-38 10 0,2 1 0,39-7 0,-32 8 0,2-1 0,33-7 0,-74 22 0,73-24 0,-73 30 0,74-28 0,-76 31 0,72-28 0,-30 11 0,-1-1 0,29-12 0,-29 15 0,-1-1 0,32-12 0,-29 11 0,3 1 0,30-12 0,-69 30 0,71-29 137,-66 29-137,69-33 277,-60 35-277,57-35 0,-52 39 0,53-37 0,-53 38 0,52-35 0,-54 39 0,54-38 0,-55 48 0,56-49 0,-51 58 0,54-57 0,-48 65 0,48-65 236,-37 62-236,38-63 1355,-25 59-1355,24-54 0,-19 52 0,21-53 0,-20 50 0,22-52 0,-21 55 0,22-55 0,-25 52 0,23-53 0,-27 51 0,28-50 0,-27 49 0,27-47 0,-30 56 0,30-55 0,-33 64 0,33-65 0,-29 67 0,28-68 0,-27 64 0,30-65 0,-30 60 0,27-60 0,-25 57 0,23-57 0,-25 67 0,26-64 0,-26 66 0,31-69 0,-29 57 0,28-57 0,-23 45 0,22-49 0,-13 34 0,14-36 0,-10 27 0,12-26 2461,-10 17-2461,10-18 4241,-5 5-4241,6-6 5390,-3-3-5390,3 1 2287,-1-1-2287,2 3 0,-5 2 0,3-2 0,-10 9 0,8-11 0,-11 20 0,8-20 0,-8 22 0,8-23 0,-13 23 0,12-22 0,-17 22 0,20-20 0,-24 18 0,22-19 0,-25 19 0,23-21 0,-18 19 0,19-20 0,-15 15 0,16-15 0,-11 10 0,12-11 0,-5 6 0,6-6 0,-1 3 0,1-3 0,2-1 0,-2-1 0,4-4 0,-4-12 0,5 8 0,-5-21 0,4 22 0,-1-17 0,2 17 0,-2-17 0,1 17 0,-2-12 0,3 13 0,0-5 0,-2 8 0,1-3 0,1 6 0,1 1 0,4 1 0,-5 3 0,5-3 0,-4 9 0,1-6 0,1 15 0,-3-11 0,3 19 0,-3-19 0,-3 24 0,0-23 0,-2 20 0,2-21 0,-2 14 0,2-17 0,-3 12 0,1-16 0,2 9 0,0-7 0,1 0 0,1 2 0,1-5 0,3 5 0,2-4 0,10 1 0,-7-2 0,17 2 0,-18-1 0,20 4 0,-18-5 0,17 3 0,-18-3 0,12 0 0,-13 0 0,3 0 0,-5 0 0,3 0 0,-2 0 0,2 0 0,-3 0 0,-2-3 0,2 3 0,-2-3 0,2 3 0,0 0 0,1 0 0,-1 0 0,5 0 0,-3 0 0,15 3 0,-14-3 0,17 3 0,-18-3 0,8 0 0,-9 0 0,-1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6.9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92.64648"/>
      <inkml:brushProperty name="anchorY" value="-10012.72168"/>
      <inkml:brushProperty name="scaleFactor" value="0.5"/>
    </inkml:brush>
  </inkml:definitions>
  <inkml:trace contextRef="#ctx0" brushRef="#br0">0 0 24575,'5'5'0,"1"-4"0,-3 6 0,-1-4 0,1 0 0,-3 2 0,5 1 0,-4 0 0,3 1 0,4 18 0,-4-15 0,11 50 0,-14-43 0,9 56 0,-9-58 0,1 58 0,-2-59 0,-2 53 0,1-55 0,-2 34 0,3-37 0,-2 11 0,-1-17 0,-2-1 0,2-4 0,-2 1 0,2-1 0,-5-8 0,4 5 0,-8-17 0,8 14 0,-4-7 0,5 12 0,3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8.2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586.89063"/>
      <inkml:brushProperty name="anchorY" value="-20306.875"/>
      <inkml:brushProperty name="scaleFactor" value="0.5"/>
    </inkml:brush>
  </inkml:definitions>
  <inkml:trace contextRef="#ctx0" brushRef="#br0">0 179 24575,'6'0'0,"-1"0"0,0 3 0,1 0 0,-1 0 0,8 9 0,-6-10 0,15 20 0,-17-17 0,24 19 0,-25-16 0,30 17 0,-28-18 0,19 11 0,-19-12 0,7 4 0,-7-7 0,1 5 0,-4-10 0,0 1 0,-1-4 0,18-18 0,-11 13-1422,16-12 1422,-21 17 0,3-1 0,-4 1 0,0-1 0,1 3 0,-1-2 0,3 2 0,-3-2 1422,4 2-1422,-6-2 0,6 2 0,-1-5 0,0 2 0,33-34 0,-29 27 0,52-48 0,-52 49 0,36-30 0,-40 33 0,18-13 0,-22 15 0,5 2 0,-7 5 0,0 6 0,3 9 0,-3-8 0,5 27 0,-4-24 0,1 39 0,-2-38 0,0 54 0,0-50 0,0 54 0,0-56 0,0 55 0,0-55 0,0 45 0,0-48 0,5 34 0,-4-34 0,9 29 0,-9-30 0,6 18 0,-6-20 0,6 13 0,-6-13 0,4 5 0,-3-9 0,-4 0 0,2-3 0,-3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9.0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992.98438"/>
      <inkml:brushProperty name="anchorY" value="-30613.53125"/>
      <inkml:brushProperty name="scaleFactor" value="0.5"/>
    </inkml:brush>
  </inkml:definitions>
  <inkml:trace contextRef="#ctx0" brushRef="#br0">0 0 24575,'3'3'0,"-3"2"0,3-2 0,-3 2 0,2-2 0,1 19 0,2-15 0,1 32 0,-3-30 0,6 40 0,-7-37 0,10 48 0,-11-48 0,9 51 0,-9-50 0,9 47 0,-9-48 0,8 43 0,-7-43 0,5 27 0,-4-32 0,2 11 0,-2-12 0,2-1 0,-5 0 0,5-5 0,-7 3 0,2-3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19.7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742.72656"/>
      <inkml:brushProperty name="anchorY" value="-40828.30859"/>
      <inkml:brushProperty name="scaleFactor" value="0.5"/>
    </inkml:brush>
  </inkml:definitions>
  <inkml:trace contextRef="#ctx0" brushRef="#br0">0 58 24575,'6'0'0,"-1"0"0,-2-3 0,2 3 0,3-3 0,-2 1 0,4 1 0,-2-3 0,-2 3 0,9-2 0,40-4 0,-30 5 0,30-5 0,-11 2 0,-24 4 0,50-9 0,-55 9 0,19-6 0,-31 8 0,0 0 0,-6 2 0,0 2 0,-2-5 0,4 3 0,-1-3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0.4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769.45313"/>
      <inkml:brushProperty name="anchorY" value="-50479.08984"/>
      <inkml:brushProperty name="scaleFactor" value="0.5"/>
    </inkml:brush>
  </inkml:definitions>
  <inkml:trace contextRef="#ctx0" brushRef="#br0">1 143 24575,'5'0'0,"-2"-2"0,2 1 0,-2-4 0,2 5 0,0-3 0,-2 1 0,2 1 0,1-1 0,-3-1 0,40-9 0,-31 6 0,70-21 0,-67 21 0,62-21 0,-66 19 0,39-14 0,-43 17 0,10-5 0,-14 10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1.2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6844.13281"/>
      <inkml:brushProperty name="anchorY" value="-60369.02734"/>
      <inkml:brushProperty name="scaleFactor" value="0.5"/>
    </inkml:brush>
  </inkml:definitions>
  <inkml:trace contextRef="#ctx0" brushRef="#br0">143 1 24575,'3'5'0,"-3"0"0,3 1 0,-3-1 0,0 1 0,2-1 0,-1 0 0,1 3 0,-2-2 0,0 2 0,0-3 0,-5 24 0,4-17 0,-14 46 0,13-46 0,-23 53 0,22-52 0,-24 55 0,22-55 0,-18 57 0,16-56 0,-9 53 0,13-54 0,-4 42 0,6-44 0,-2 23 0,3-27 0,-2 3 0,1-10 0,-3 0 0,3-5 0,-1 2 0,2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15:39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24575,'8'0'0,"-4"0"0,-1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2.1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546.65625"/>
      <inkml:brushProperty name="anchorY" value="-67989.33594"/>
      <inkml:brushProperty name="scaleFactor" value="0.5"/>
    </inkml:brush>
  </inkml:definitions>
  <inkml:trace contextRef="#ctx0" brushRef="#br0">0 1 24575,'3'2'0,"2"-1"0,-2 3 0,2-1 0,1 0 0,-3 2 0,16 13 0,-13-12 0,36 35 0,-32-35 0,34 39 0,-34-37 0,24 31 0,-26-30 0,16 20 0,-16-24 0,11 21 0,-12-22 0,11 22 0,-12-23 0,26 31 0,-21-26 0,49 35 0,-46-33 0,49 24 0,-55-26 0,35 9 0,-38-11 0,14 0 0,-19-4 0,3-2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3T10:22:23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7455.39063"/>
      <inkml:brushProperty name="anchorY" value="-78048.46094"/>
      <inkml:brushProperty name="scaleFactor" value="0.5"/>
    </inkml:brush>
  </inkml:definitions>
  <inkml:trace contextRef="#ctx0" brushRef="#br0">1 105 24575,'5'-2'0,"0"1"0,1-1 0,-3-1 0,2 2 0,33-13 0,-23 11 0,67-22 0,-65 22 0,64-18 0,-65 18 0,37-12 0,-47 12 0,11-3 0,-17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2T14:25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5533 328 24575,'-8'0'0,"-33"-3"0,21-1 0,-52-7 0,46 6 0,-41-9 0,39 9 0,-32-6 0,40 7 0,-25-6 0,27 4 0,-4-1 0,4 0 0,9 6 0,2-6 0,0 7 0,3-4 0,-4 4 0,0 0 0,4-3 0,-20-1 0,16-4 0,-34 0 0,31 4 0,-27-3 0,27 6 0,-17-5 0,18 5 0,-4-3 0,10 1 0,-3 2 0,-11-6 0,7 7 0,-30-11 0,28 10 0,-42-9 0,40 9 0,-46-6 0,46 3 0,-50-7 0,50 6 0,-44-6 0,47 11 0,-30-7 0,31 6 0,-24-2 0,24 3 0,-27 0 0,26 0 0,-32 0 0,31 0 0,-42 0 0,40 0 0,-53-4 0,52 3 0,-63-5 0,62 5 0,-68-6 0,67 6 0,-75-6 0,75 7 0,-68-4 0,74 1 0,-59 2 0,59-2 0,-53 3 0,50 0 0,-47-4 0,48 3 0,-51-5 0,49 5 0,-55-3 0,54 4 0,-58-3 0,59 2 0,-66-6 0,64 6 0,-67-5 0,68 5 0,-55-6 0,57 6 0,-43-2 0,44 3 0,-44-4 0,43 4 0,-46-7 0,46 6 0,-40-2 0,42 3 0,-45 0 0,43 0 0,-54 0 0,54 0 0,-57 0 0,56 0 0,-56 0 0,57 0 0,-51 0 0,52 0 0,-55 0 0,53 0 0,-59 0 0,59 0 0,-63 0 0,62 0 0,-68 3 0,67-2 0,-64 2 0,66-3 0,-56 3 0,56-2 0,-55 9 0,54-8 0,-48 8 0,52-9 0,-46 9 0,45-9 0,-45 13 0,46-13 0,-42 12 0,41-11 0,-41 11 0,42-11 0,-42 15 0,41-15 0,-38 18 0,40-17 0,-33 13 0,33-11 0,-26 6 0,27-3 0,-27 2 0,26-5 0,-26 12 0,27-15 0,-24 18 0,24-17 0,-34 23 0,32-21 0,-39 24 0,39-25 0,-32 22 0,34-22 0,-31 22 0,30-22 0,-26 22 0,27-22 0,-20 19 0,21-17 0,-18 14 0,21-10 0,-27 17 0,26-20 0,-31 27 0,32-27 0,-27 24 0,30-21 0,-34 24 0,33-22 0,-32 28 0,30-28 0,-25 32 0,22-32 0,-21 39 0,23-38 0,-19 35 0,21-37 0,-12 33 0,10-31 0,-7 28 0,10-31 0,-8 24 0,11-23 0,-11 27 0,11-27 0,-8 33 0,9-31 0,-6 37 0,6-36 0,-6 43 0,3-43 0,-3 50 0,2-49 0,-1 49 0,5-50 0,-3 44 0,4-45 0,0 41 0,0-41 0,0 41 0,0-41 0,0 48 0,0-46 0,0 52 0,0-52 0,0 53 0,0-54 0,0 50 0,0-49 0,4 49 0,-4-49 0,7 52 0,-6-52 0,6 42 0,-7-44 0,10 37 0,-8-36 0,8 36 0,-9-37 0,9 31 0,-9-33 0,16 40 0,-14-37 0,20 53 0,-20-51 0,24 55 0,-24-56 0,24 55 0,-24-54 0,24 51 0,-24-52 0,24 42 0,-24-44 0,23 41 0,-22-40 0,22 36 0,-19-41 0,20 41 0,-17-40 0,21 44 0,-20-41 0,30 41 0,-29-40 0,32 33 0,-32-39 0,28 36 0,-31-35 0,14 15 0,-6-4 0,-9-13 0,32 31 0,-11-10 0,3-3 0,16 18 0,-36-37 0,35 37 0,-34-35 0,31 30 0,-32-27 0,32 23 0,-35-24 0,41 28 0,-40-27 0,44 27 0,-41-27 0,48 26 0,-50-25 0,62 28 0,-59-31 0,60 27 0,-60-32 0,50 26 0,-49-26 0,59 22 0,-57-22-6784,77 25 6784,-75-24-2269,40 11 1,2 1 2268,-33-13-1517,55 10 0,3 2 1517,-52-9-1015,56 6 1,-1 1 1014,-59-7 0,51 3 0,2 0 0,-49-5 0,37 0 0,-4 0 0,-44-1 1094,75 6-1094,-81-8 1768,60 5-1768,-62-7 3306,46 0-3306,-48 0 0,48-7 0,-46 5 0,62-15 0,-60 15 0,34-7 0,2 1 0,-28 6-360,34-6 1,0-1 359,-31 7-1213,34-7 0,0 1 1213,-35 6-1147,34-5 1,-2-3 1146,-39 4 0,77-15 0,-79 12 465,66-16-465,-68 18 0,58-20 0,-62 21 2382,55-22-2382,-56 21 0,60-20 0,-55 23 0,54-23 0,-55 24 0,46-24 0,-48 20 0,38-24 0,-39 23 0,26-22 0,-28 26 0,20-20 0,-22 18 3800,18-15-3800,-20 15 5683,15-14-5683,-12 18 2704,15-22-2704,-14 20 0,18-23 0,-18 24 620,20-21-620,-19 18 0,16-8 0,-21 6 0,18-3 0,-18 6 0,22-8 0,-22 8 0,18-6 0,-19 6 0,16-5 0,-12 8 0,5-8 0,-6 9 0,-1-2 0,1 0 0,-1 2 0,1-3 0,9 1 0,-7 2 0,28-2 0,-26 3 0,49-4 0,-46 4 0,63-4 0,-62 4 0,65 0 0,-64 0 0,57 4 0,-60-4 0,34 7 0,-38-6 0,7 2 0,-9-3 0,-1 0 0,1 0 0,-1 0 0,1 0 0,-1 0 0,1 0 0,-1 0 0,1 0 0,-1 0 0,4 0 0,-3 0 0,6 0 0,-5 0 0,5-3 0,-6 2 0,6-2 0,-6 3 0,3 0 0,-3 0 0,-1-4 0,1 3 0,-1-2 0,1 3 0,-1 0 0,1 0 0,-1 0 0,1-3 0,-1 2 0,0-3 0,1 4 0,-1 0 0,4 0 0,-6-3 0,5 2 0,-6-2 0,4 3 0,-1 0 0,1 0 0,-4-4 0,6 3 0,-5-2 0,12 0 0,-8 2 0,12-3 0,-12 4 0,12-3 0,-12 2 0,9-6 0,-10 7 0,3-7 0,-4 6 0,1-2 0,-1 3 0,1-4 0,-1 0 0,1 0 0,-1 0 0,1 1 0,-1 2 0,1-6 0,-1 6 0,4-5 0,-3 5 0,3-6 0,-4 6 0,1-6 0,-1 7 0,-2-7 0,1 6 0,-2-6 0,4 6 0,-1-2 0,-3 0 0,3 2 0,-6-6 0,9 3 0,-5 0 0,2-3 0,0 3 0,-3-7 0,4 5 0,-4-7 0,2 11 0,-1-11 0,-1 8 0,2-10 0,-5 7 0,6-3 0,-6 3 0,2-6 0,-3 4 0,0-4 0,0 6 0,3-3 0,-2 3 0,3-3 0,-4 3 0,0 1 0,0-1 0,0 0 0,0 1 0,0-4 0,0 2 0,-4-5 0,3 5 0,-5-2 0,5 4 0,-6 3 0,6-3 0,-2-1 0,3 0 0,0-3 0,0 3 0,-4-3 0,3 3 0,-2-7 0,3 7 0,0-10 0,0 9 0,0-16 0,0 15 0,0-18 0,0 18 0,-3-22 0,-2 21 0,1-23 0,1 23 0,-1-21 0,4 22 0,-4-14 0,4 14 0,0-11 0,0 12 0,-3-12 0,2 11 0,-6-14 0,6 14 0,-2-12 0,3 14 0,0-13 0,0 11 0,0-11 0,0 12 0,0-5 0,0 5 0,0-9 0,0 9 0,0-9 0,0 10 0,0-3 0,0 3 0,0 1 0,0-1 0,3-6 0,-2 4 0,2-4 0,1 10 0,-3-10 0,2 8 0,0-12 0,-2 10 0,6-3 0,-6 3 0,5 1 0,-5-1 0,2 0 0,-3 1 0,4-1 0,-4 1 0,7-4 0,-6 2 0,6-9 0,-7 9 0,10-9 0,-8 10 0,8-7 0,-9 7 0,6-7 0,-3 10 0,0-8 0,2 11 0,-5-11 0,6 11 0,-3-12 0,0 9 0,3-2 0,-6 0 0,5 6 0,-5-6 0,6 3 0,-6-4 0,5 1 0,-5-1 0,6 4 0,-6-3 0,5 6 0,-5-5 0,6 5 0,-6-6 0,5 6 0,-2-2 0,1-1 0,1 3 0,-5-5 0,6 5 0,-3-3 0,0 1 0,3 2 0,0-9 0,1 8 0,7-8 0,-7 6 0,6-4 0,-9 1 0,8 2 0,-8 2 0,13-4 0,-9 6 0,8-10 0,-8 7 0,8-3 0,-8 2 0,9-5 0,-10 9 0,9-13 0,-7 12 0,10-11 0,-11 11 0,9-12 0,-10 13 0,10-13 0,-9 9 0,5-2 0,-7 3 0,1-3 0,-1 6 0,1-9 0,-1 9 0,1-6 0,-1 3 0,1-1 0,-1-1 0,4 1 0,-3 1 0,13-6 0,-14 5 0,19-6 0,-22 3 0,19 1 0,-17 2 0,14-8 0,-10 10 0,17-17 0,-16 14 0,20-15 0,-21 15 0,20-18 0,-19 21 0,20-21 0,-21 22 0,11-15 0,-13 15 0,6-8 0,-9 6 0,12-4 0,-12 4 0,13-6 0,-10 8 0,6-8 0,-5 9 0,8-9 0,-8 8 0,19-15 0,-18 15 0,24-19 0,-23 19 0,10-12 0,-13 13 0,-1-5 0,0 5 0,-2-6 0,1 6 0,-2-2 0,4 3 0,-4-4 0,3 3 0,-6-5 0,5 5 0,-5-6 0,6 6 0,-3-2 0,3-1 0,1 4 0,-4-7 0,3 6 0,-7-6 0,0 6 0,-4-2 0,-4 3 0,1 0 0,-1 0 0,-10 0 0,8 0 0,-31 0 0,27 0 0,-37 0 0,38 0 0,-29 0 0,31 0 0,-20 0 0,21 0 0,-11 0 0,12 0 0,-5 0 0,5 0 0,-8-3 0,7 2 0,-18-6 0,17 3 0,-27-4 0,26 4 0,-22 0 0,24 4 0,-18-3 0,17 2 0,-17-6 0,18 7 0,-14-7 0,14 6 0,-14-2 0,17-1 0,-20 0 0,20 0 0,-21 0 0,18 4 0,-14-3 0,14-1 0,-11 0 0,15-3 0,-14 6 0,14-2 0,-12-1 0,10 3 0,-3-2 0,6 0 0,-1 2 0,1-3 0,1 1 0,-3 2 0,7-6 0,-7 6 0,3-9 0,-4 9 0,-3-20 0,2 18 0,-5-24 0,9 20 0,-12-21 0,11 18 0,-12-18 0,10 21 0,-7-20 0,10 20 0,-8-21 0,11 18 0,-11-11 0,11 13 0,-8-7 0,9 7 0,-9-10 0,8 9 0,-12-13 0,13 13 0,-13-15 0,13 13 0,-10-17 0,7 22 0,0-18 0,-3 18 0,6-12 0,-2 10 0,0-3 0,2 3 0,-6 4 0,6-3 0,-2 3 0,-1-4 0,3 1 0,-5 2 0,-2-8 0,3 7 0,-19-19 0,17 15 0,-28-18 0,24 22 0,-20-22 0,20 25 0,-13-14 0,18 13 0,-8 0 0,10-3 0,-3 3 0,-1-1 0,4-1 0,-3 5 0,3-6 0,-1 3 0,-5-4 0,5 1 0,-6 2 0,7-1 0,-6 1 0,5 1 0,-16-10 0,10 12 0,-13-15 0,14 15 0,-11-11 0,12 11 0,-12-11 0,12 11 0,-13-12 0,13 9 0,-16-9 0,15 9 0,-28-16 0,25 18 0,-25-17 0,28 18 0,-14-12 0,14 13 0,-14-9 0,17 5 0,-13-2 0,15 3 0,-6 0 0,3 4 0,-6-3 0,4 2 0,-4-2 0,10-1 0,-3 3 0,3-2 0,-1 3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6DCC6-684A-BF46-8479-0DA4F8621863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7768B-F6B0-B748-A211-4185BEB08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4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/magazines/2010/9/98014-erlang/</a:t>
            </a:r>
            <a:r>
              <a:rPr lang="en-US" dirty="0" err="1"/>
              <a:t>fulltext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What?</a:t>
            </a:r>
          </a:p>
          <a:p>
            <a:r>
              <a:rPr lang="en-US" dirty="0"/>
              <a:t>Because if it were in Finnish, you’d think it is boring..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/>
              <a:t>Elixir is Erlang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hate it when people categorize it as: Elixir is not pure functional. “if you give the same input you get the same output”. If it were, it would be impractical.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=PpA6LfyN6Rs: at 1:35</a:t>
            </a:r>
          </a:p>
          <a:p>
            <a:r>
              <a:rPr lang="en-US" dirty="0"/>
              <a:t>Side effect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It doesn’t matter. </a:t>
            </a:r>
          </a:p>
          <a:p>
            <a:r>
              <a:rPr lang="en-US" dirty="0"/>
              <a:t>You can’t know in Ruby what the value is with </a:t>
            </a:r>
            <a:r>
              <a:rPr lang="en-US" dirty="0" err="1"/>
              <a:t>my_map</a:t>
            </a:r>
            <a:endParaRPr lang="en-US" dirty="0"/>
          </a:p>
          <a:p>
            <a:r>
              <a:rPr lang="en-US" dirty="0"/>
              <a:t>Some languages have immutability!</a:t>
            </a:r>
          </a:p>
          <a:p>
            <a:r>
              <a:rPr lang="en-US" dirty="0"/>
              <a:t>But Elixir doesn’t not have immutability </a:t>
            </a:r>
            <a:r>
              <a:rPr lang="en-US" dirty="0">
                <a:sym typeface="Wingdings" pitchFamily="2" charset="2"/>
              </a:rPr>
              <a:t> For </a:t>
            </a:r>
            <a:r>
              <a:rPr lang="en-US" dirty="0" err="1">
                <a:sym typeface="Wingdings" pitchFamily="2" charset="2"/>
              </a:rPr>
              <a:t>finnish</a:t>
            </a:r>
            <a:r>
              <a:rPr lang="en-US" dirty="0">
                <a:sym typeface="Wingdings" pitchFamily="2" charset="2"/>
              </a:rPr>
              <a:t> readers! 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If you think that’s slow – you’d be wrong. GC takes care of things!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it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7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OTP makes this easier. </a:t>
            </a:r>
            <a:r>
              <a:rPr lang="en-US" dirty="0" err="1"/>
              <a:t>GenServer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1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already know so much about Elixir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768B-F6B0-B748-A211-4185BEB084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9685-1913-7B41-B7C4-ED57620F4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E07CB-4870-9140-B9E2-3B1FC5A92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DC45F-3FB9-B34E-9F66-E32E89E1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4EEB-DE49-2A46-91E9-0DCF15E0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9636-6E66-384F-8139-BA7DB3B3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859F-A368-5E41-98CE-8CF19D74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187A0-565B-1A49-AC06-CD24B292C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89247-E8E3-8240-B698-5498CA21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E32AA-178C-6640-88B3-F0253B58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FDAE-3901-D546-82C7-91BE34C0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76657-530D-C841-9D79-75730FBC8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D2F45-B10F-AA46-9175-7E684FD6C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70355-E456-3640-BB94-D086F530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0AA3E-68BE-734C-9132-9B112C66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0EB4-7425-E74E-8CFB-30E6A46A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DF3E-9B18-4D4A-BCF7-F3C6618F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1719-AD39-5B41-9599-692BAB06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CB75B-8C09-6746-87D1-41BB8CA3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C4FD-7DE3-1A40-BC0E-5C73263D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1021-D598-D546-B343-FFC38A13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6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6DE8-4A9D-4248-AC4A-908D8A02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A5909-211E-8D42-AC93-A2A409B00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B9BC-0A34-A748-AF9B-496E100F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FB06A-A1BB-AB4A-BE49-ED68E233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EF7F-2DA7-3545-A98D-5CC340AA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F290-8060-6647-891A-E868889B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0ABD-478F-2844-A591-B4C9FD4E3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590F2-390A-E14A-B6A6-9FDB4852B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18B11-0355-FF46-AB7A-01A684E4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B094-069C-9B42-9052-7049790A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DB9A-E51E-7E48-AB5E-B6DB84C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3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4A86-B7D7-E342-A376-DE47CA18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4ADAE-C35D-1747-91E0-82A59413E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DF5C-E693-724D-9591-5520327E5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08475-800B-9D4A-996B-035A88C5D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C88F7-B965-B843-ABC0-1F061E8AF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68F98-3766-114F-A516-D2AD390D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EB74B-3EA5-994E-B156-2EE371DE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BA786-47C5-D840-8ACF-B78DF5FE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6D76-5D1B-CC44-AFEC-DECCA6A5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9829D4-69DE-2E40-8832-13066405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89CDF-5583-7442-8E67-D41F19D3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C935-5985-624A-93D7-AD7E6877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7FF4F-FA44-C84C-AA48-FCAE5086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17B68-F985-B44C-9AB2-E89E6BCF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533B0-4B6C-0E42-BE8E-3B4516F2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5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7210-C5E5-6E45-AA49-5419DF79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D4F-3817-3D47-BC8E-EA5449FE2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7F528-5FDD-2246-9054-D878B6180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0C021-ADE7-1344-90B8-035B5991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6C3-F2B0-4042-ADB3-92D7B1C8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DCFA8-ECA3-2E4C-8E23-D2FD1A7C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02F5-BF4B-3C47-B6E3-922F37F5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0DCF2-5902-8747-800D-80DA8B9F1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5962-9429-234A-BB11-4032D9F28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91EE0-F078-254E-9594-17578126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D2F89-E20F-2E42-8C87-05BBB9F0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53787-9DBE-594E-B41B-090886F2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B8A76-41EB-9348-AD86-8333215D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254CA-1D49-C244-9E7F-27DF5C20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1939B-C700-E445-B0B8-5552038C5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A672A-5CA5-4D4E-9C20-ABD17C0DED7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31794-09C9-9F48-A305-ADE14EA05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0A09-37EA-4E40-977F-93391430A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09627-9561-BF4C-9283-4F4FCBD3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0.png"/><Relationship Id="rId10" Type="http://schemas.openxmlformats.org/officeDocument/2006/relationships/image" Target="../media/image4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1.png"/><Relationship Id="rId27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36.xml"/><Relationship Id="rId18" Type="http://schemas.openxmlformats.org/officeDocument/2006/relationships/image" Target="../media/image92.png"/><Relationship Id="rId3" Type="http://schemas.openxmlformats.org/officeDocument/2006/relationships/customXml" Target="../ink/ink31.xml"/><Relationship Id="rId21" Type="http://schemas.openxmlformats.org/officeDocument/2006/relationships/customXml" Target="../ink/ink40.xml"/><Relationship Id="rId7" Type="http://schemas.openxmlformats.org/officeDocument/2006/relationships/customXml" Target="../ink/ink33.xml"/><Relationship Id="rId12" Type="http://schemas.openxmlformats.org/officeDocument/2006/relationships/image" Target="../media/image89.png"/><Relationship Id="rId17" Type="http://schemas.openxmlformats.org/officeDocument/2006/relationships/customXml" Target="../ink/ink38.xml"/><Relationship Id="rId2" Type="http://schemas.openxmlformats.org/officeDocument/2006/relationships/image" Target="../media/image34.tiff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88.png"/><Relationship Id="rId19" Type="http://schemas.openxmlformats.org/officeDocument/2006/relationships/customXml" Target="../ink/ink39.xml"/><Relationship Id="rId4" Type="http://schemas.openxmlformats.org/officeDocument/2006/relationships/image" Target="../media/image85.png"/><Relationship Id="rId9" Type="http://schemas.openxmlformats.org/officeDocument/2006/relationships/customXml" Target="../ink/ink34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36.png"/><Relationship Id="rId4" Type="http://schemas.openxmlformats.org/officeDocument/2006/relationships/customXml" Target="../ink/ink41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0.png"/><Relationship Id="rId21" Type="http://schemas.openxmlformats.org/officeDocument/2006/relationships/customXml" Target="../ink/ink52.xml"/><Relationship Id="rId42" Type="http://schemas.openxmlformats.org/officeDocument/2006/relationships/image" Target="../media/image900.png"/><Relationship Id="rId47" Type="http://schemas.openxmlformats.org/officeDocument/2006/relationships/customXml" Target="../ink/ink65.xml"/><Relationship Id="rId63" Type="http://schemas.openxmlformats.org/officeDocument/2006/relationships/customXml" Target="../ink/ink73.xml"/><Relationship Id="rId68" Type="http://schemas.openxmlformats.org/officeDocument/2006/relationships/image" Target="../media/image103.png"/><Relationship Id="rId16" Type="http://schemas.openxmlformats.org/officeDocument/2006/relationships/image" Target="../media/image770.png"/><Relationship Id="rId11" Type="http://schemas.openxmlformats.org/officeDocument/2006/relationships/customXml" Target="../ink/ink47.xml"/><Relationship Id="rId24" Type="http://schemas.openxmlformats.org/officeDocument/2006/relationships/image" Target="../media/image810.png"/><Relationship Id="rId32" Type="http://schemas.openxmlformats.org/officeDocument/2006/relationships/image" Target="../media/image850.png"/><Relationship Id="rId37" Type="http://schemas.openxmlformats.org/officeDocument/2006/relationships/customXml" Target="../ink/ink60.xml"/><Relationship Id="rId40" Type="http://schemas.openxmlformats.org/officeDocument/2006/relationships/image" Target="../media/image890.png"/><Relationship Id="rId45" Type="http://schemas.openxmlformats.org/officeDocument/2006/relationships/customXml" Target="../ink/ink64.xml"/><Relationship Id="rId53" Type="http://schemas.openxmlformats.org/officeDocument/2006/relationships/customXml" Target="../ink/ink68.xml"/><Relationship Id="rId58" Type="http://schemas.openxmlformats.org/officeDocument/2006/relationships/image" Target="../media/image98.png"/><Relationship Id="rId66" Type="http://schemas.openxmlformats.org/officeDocument/2006/relationships/image" Target="../media/image102.png"/><Relationship Id="rId74" Type="http://schemas.openxmlformats.org/officeDocument/2006/relationships/image" Target="../media/image106.png"/><Relationship Id="rId79" Type="http://schemas.openxmlformats.org/officeDocument/2006/relationships/customXml" Target="../ink/ink81.xml"/><Relationship Id="rId5" Type="http://schemas.openxmlformats.org/officeDocument/2006/relationships/customXml" Target="../ink/ink44.xml"/><Relationship Id="rId61" Type="http://schemas.openxmlformats.org/officeDocument/2006/relationships/customXml" Target="../ink/ink72.xml"/><Relationship Id="rId19" Type="http://schemas.openxmlformats.org/officeDocument/2006/relationships/customXml" Target="../ink/ink51.xml"/><Relationship Id="rId14" Type="http://schemas.openxmlformats.org/officeDocument/2006/relationships/image" Target="../media/image760.png"/><Relationship Id="rId22" Type="http://schemas.openxmlformats.org/officeDocument/2006/relationships/image" Target="../media/image800.png"/><Relationship Id="rId27" Type="http://schemas.openxmlformats.org/officeDocument/2006/relationships/customXml" Target="../ink/ink55.xml"/><Relationship Id="rId30" Type="http://schemas.openxmlformats.org/officeDocument/2006/relationships/image" Target="../media/image840.png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48" Type="http://schemas.openxmlformats.org/officeDocument/2006/relationships/image" Target="../media/image930.png"/><Relationship Id="rId56" Type="http://schemas.openxmlformats.org/officeDocument/2006/relationships/image" Target="../media/image970.png"/><Relationship Id="rId64" Type="http://schemas.openxmlformats.org/officeDocument/2006/relationships/image" Target="../media/image101.png"/><Relationship Id="rId69" Type="http://schemas.openxmlformats.org/officeDocument/2006/relationships/customXml" Target="../ink/ink76.xml"/><Relationship Id="rId77" Type="http://schemas.openxmlformats.org/officeDocument/2006/relationships/customXml" Target="../ink/ink80.xml"/><Relationship Id="rId8" Type="http://schemas.openxmlformats.org/officeDocument/2006/relationships/image" Target="../media/image730.png"/><Relationship Id="rId51" Type="http://schemas.openxmlformats.org/officeDocument/2006/relationships/customXml" Target="../ink/ink67.xml"/><Relationship Id="rId72" Type="http://schemas.openxmlformats.org/officeDocument/2006/relationships/image" Target="../media/image105.png"/><Relationship Id="rId80" Type="http://schemas.openxmlformats.org/officeDocument/2006/relationships/image" Target="../media/image109.png"/><Relationship Id="rId3" Type="http://schemas.openxmlformats.org/officeDocument/2006/relationships/customXml" Target="../ink/ink43.xml"/><Relationship Id="rId12" Type="http://schemas.openxmlformats.org/officeDocument/2006/relationships/image" Target="../media/image750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880.png"/><Relationship Id="rId46" Type="http://schemas.openxmlformats.org/officeDocument/2006/relationships/image" Target="../media/image920.png"/><Relationship Id="rId59" Type="http://schemas.openxmlformats.org/officeDocument/2006/relationships/customXml" Target="../ink/ink71.xml"/><Relationship Id="rId67" Type="http://schemas.openxmlformats.org/officeDocument/2006/relationships/customXml" Target="../ink/ink75.xml"/><Relationship Id="rId20" Type="http://schemas.openxmlformats.org/officeDocument/2006/relationships/image" Target="../media/image790.png"/><Relationship Id="rId41" Type="http://schemas.openxmlformats.org/officeDocument/2006/relationships/customXml" Target="../ink/ink62.xml"/><Relationship Id="rId54" Type="http://schemas.openxmlformats.org/officeDocument/2006/relationships/image" Target="../media/image960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75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830.png"/><Relationship Id="rId36" Type="http://schemas.openxmlformats.org/officeDocument/2006/relationships/image" Target="../media/image870.png"/><Relationship Id="rId49" Type="http://schemas.openxmlformats.org/officeDocument/2006/relationships/customXml" Target="../ink/ink66.xml"/><Relationship Id="rId57" Type="http://schemas.openxmlformats.org/officeDocument/2006/relationships/customXml" Target="../ink/ink70.xml"/><Relationship Id="rId10" Type="http://schemas.openxmlformats.org/officeDocument/2006/relationships/image" Target="../media/image740.png"/><Relationship Id="rId31" Type="http://schemas.openxmlformats.org/officeDocument/2006/relationships/customXml" Target="../ink/ink57.xml"/><Relationship Id="rId44" Type="http://schemas.openxmlformats.org/officeDocument/2006/relationships/image" Target="../media/image910.png"/><Relationship Id="rId52" Type="http://schemas.openxmlformats.org/officeDocument/2006/relationships/image" Target="../media/image950.png"/><Relationship Id="rId60" Type="http://schemas.openxmlformats.org/officeDocument/2006/relationships/image" Target="../media/image99.png"/><Relationship Id="rId65" Type="http://schemas.openxmlformats.org/officeDocument/2006/relationships/customXml" Target="../ink/ink74.xml"/><Relationship Id="rId73" Type="http://schemas.openxmlformats.org/officeDocument/2006/relationships/customXml" Target="../ink/ink78.xml"/><Relationship Id="rId78" Type="http://schemas.openxmlformats.org/officeDocument/2006/relationships/image" Target="../media/image108.png"/><Relationship Id="rId4" Type="http://schemas.openxmlformats.org/officeDocument/2006/relationships/image" Target="../media/image710.png"/><Relationship Id="rId9" Type="http://schemas.openxmlformats.org/officeDocument/2006/relationships/customXml" Target="../ink/ink46.xml"/><Relationship Id="rId13" Type="http://schemas.openxmlformats.org/officeDocument/2006/relationships/customXml" Target="../ink/ink48.xml"/><Relationship Id="rId18" Type="http://schemas.openxmlformats.org/officeDocument/2006/relationships/image" Target="../media/image780.png"/><Relationship Id="rId39" Type="http://schemas.openxmlformats.org/officeDocument/2006/relationships/customXml" Target="../ink/ink61.xml"/><Relationship Id="rId34" Type="http://schemas.openxmlformats.org/officeDocument/2006/relationships/image" Target="../media/image860.png"/><Relationship Id="rId50" Type="http://schemas.openxmlformats.org/officeDocument/2006/relationships/image" Target="../media/image940.png"/><Relationship Id="rId55" Type="http://schemas.openxmlformats.org/officeDocument/2006/relationships/customXml" Target="../ink/ink69.xml"/><Relationship Id="rId76" Type="http://schemas.openxmlformats.org/officeDocument/2006/relationships/image" Target="../media/image107.png"/><Relationship Id="rId7" Type="http://schemas.openxmlformats.org/officeDocument/2006/relationships/customXml" Target="../ink/ink45.xml"/><Relationship Id="rId71" Type="http://schemas.openxmlformats.org/officeDocument/2006/relationships/customXml" Target="../ink/ink77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tomjoro.github.io/2017-02-03-why-reactive-fp-suc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mjoro.github.io/2017-01-31-world-changed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omjoro.github.io/2018-09-17-why-use-akka-when-you-can-use-erlang/" TargetMode="External"/><Relationship Id="rId9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s://www.svt.se/nyheter/utrikes/betala-med-ansiktet-sa-gar-det-till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joro/elixir_safe_practical/code/part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customXml" Target="../ink/ink14.xml"/><Relationship Id="rId3" Type="http://schemas.openxmlformats.org/officeDocument/2006/relationships/image" Target="../media/image29.png"/><Relationship Id="rId7" Type="http://schemas.openxmlformats.org/officeDocument/2006/relationships/customXml" Target="../ink/ink11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customXml" Target="../ink/ink13.xml"/><Relationship Id="rId5" Type="http://schemas.openxmlformats.org/officeDocument/2006/relationships/image" Target="../media/image30.png"/><Relationship Id="rId15" Type="http://schemas.openxmlformats.org/officeDocument/2006/relationships/image" Target="../media/image32.png"/><Relationship Id="rId10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customXml" Target="../ink/ink12.xml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21" Type="http://schemas.openxmlformats.org/officeDocument/2006/relationships/customXml" Target="../ink/ink23.xml"/><Relationship Id="rId34" Type="http://schemas.openxmlformats.org/officeDocument/2006/relationships/image" Target="../media/image81.png"/><Relationship Id="rId7" Type="http://schemas.openxmlformats.org/officeDocument/2006/relationships/customXml" Target="../ink/ink16.xml"/><Relationship Id="rId12" Type="http://schemas.openxmlformats.org/officeDocument/2006/relationships/image" Target="../media/image70.png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image" Target="../media/image83.png"/><Relationship Id="rId2" Type="http://schemas.openxmlformats.org/officeDocument/2006/relationships/customXml" Target="../ink/ink15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18.xml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customXml" Target="../ink/ink30.xml"/><Relationship Id="rId5" Type="http://schemas.openxmlformats.org/officeDocument/2006/relationships/image" Target="../media/image370.png"/><Relationship Id="rId15" Type="http://schemas.openxmlformats.org/officeDocument/2006/relationships/customXml" Target="../ink/ink20.xml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customXml" Target="../ink/ink22.xml"/><Relationship Id="rId31" Type="http://schemas.openxmlformats.org/officeDocument/2006/relationships/customXml" Target="../ink/ink27.xml"/><Relationship Id="rId9" Type="http://schemas.openxmlformats.org/officeDocument/2006/relationships/customXml" Target="../ink/ink17.xml"/><Relationship Id="rId14" Type="http://schemas.openxmlformats.org/officeDocument/2006/relationships/image" Target="../media/image71.png"/><Relationship Id="rId27" Type="http://schemas.openxmlformats.org/officeDocument/2006/relationships/customXml" Target="../ink/ink25.xml"/><Relationship Id="rId30" Type="http://schemas.openxmlformats.org/officeDocument/2006/relationships/image" Target="../media/image79.png"/><Relationship Id="rId35" Type="http://schemas.openxmlformats.org/officeDocument/2006/relationships/customXml" Target="../ink/ink29.xml"/><Relationship Id="rId8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D1FE-5E19-4E4D-BA92-395A732A1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814"/>
            <a:ext cx="9144000" cy="2387600"/>
          </a:xfrm>
        </p:spPr>
        <p:txBody>
          <a:bodyPr/>
          <a:lstStyle/>
          <a:p>
            <a:r>
              <a:rPr lang="en-US" dirty="0"/>
              <a:t>Elixir</a:t>
            </a:r>
            <a:br>
              <a:rPr lang="en-US" dirty="0"/>
            </a:br>
            <a:r>
              <a:rPr lang="en-US" dirty="0"/>
              <a:t>Safe, yet Practical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B02C3-9673-6F4E-9BD0-6DC9C19D7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O’Rourke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9F043-CEE3-524E-9D5C-BEEE2EAF33EC}"/>
              </a:ext>
            </a:extLst>
          </p:cNvPr>
          <p:cNvSpPr txBox="1"/>
          <p:nvPr/>
        </p:nvSpPr>
        <p:spPr>
          <a:xfrm rot="20347251">
            <a:off x="4960609" y="4572952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IMPOSSIBLE FUTURE!!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C4F385-AA44-9D41-844F-A5C7CD9B2708}"/>
                  </a:ext>
                </a:extLst>
              </p14:cNvPr>
              <p14:cNvContentPartPr/>
              <p14:nvPr/>
            </p14:nvContentPartPr>
            <p14:xfrm>
              <a:off x="2117567" y="3272812"/>
              <a:ext cx="1160640" cy="56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C4F385-AA44-9D41-844F-A5C7CD9B2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8567" y="3263812"/>
                <a:ext cx="11782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731B4-353F-9640-89C1-76BEB7FEEA15}"/>
              </a:ext>
            </a:extLst>
          </p:cNvPr>
          <p:cNvGrpSpPr/>
          <p:nvPr/>
        </p:nvGrpSpPr>
        <p:grpSpPr>
          <a:xfrm>
            <a:off x="1162688" y="2643172"/>
            <a:ext cx="991080" cy="1197000"/>
            <a:chOff x="1730207" y="4064812"/>
            <a:chExt cx="991080" cy="11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30DA26-7E28-7547-9680-03EBC985B26D}"/>
                    </a:ext>
                  </a:extLst>
                </p14:cNvPr>
                <p14:cNvContentPartPr/>
                <p14:nvPr/>
              </p14:nvContentPartPr>
              <p14:xfrm>
                <a:off x="1730207" y="4125292"/>
                <a:ext cx="2505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30DA26-7E28-7547-9680-03EBC985B2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1567" y="4116292"/>
                  <a:ext cx="268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C71B3B-F862-CF44-AE75-C991E49D991F}"/>
                    </a:ext>
                  </a:extLst>
                </p14:cNvPr>
                <p14:cNvContentPartPr/>
                <p14:nvPr/>
              </p14:nvContentPartPr>
              <p14:xfrm>
                <a:off x="2023607" y="4064812"/>
                <a:ext cx="420840" cy="44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C71B3B-F862-CF44-AE75-C991E49D99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4967" y="4055812"/>
                  <a:ext cx="438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98C09F-B63A-E040-BEB5-784E5C673992}"/>
                    </a:ext>
                  </a:extLst>
                </p14:cNvPr>
                <p14:cNvContentPartPr/>
                <p14:nvPr/>
              </p14:nvContentPartPr>
              <p14:xfrm>
                <a:off x="1773407" y="4607332"/>
                <a:ext cx="183960" cy="34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98C09F-B63A-E040-BEB5-784E5C6739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4407" y="4598692"/>
                  <a:ext cx="201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6426AE-AA45-6341-A538-4692864E2B97}"/>
                    </a:ext>
                  </a:extLst>
                </p14:cNvPr>
                <p14:cNvContentPartPr/>
                <p14:nvPr/>
              </p14:nvContentPartPr>
              <p14:xfrm>
                <a:off x="2081567" y="4785172"/>
                <a:ext cx="639720" cy="47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6426AE-AA45-6341-A538-4692864E2B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2567" y="4776172"/>
                  <a:ext cx="65736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22975-B583-754C-92FC-EC63B32260F2}"/>
              </a:ext>
            </a:extLst>
          </p:cNvPr>
          <p:cNvGrpSpPr/>
          <p:nvPr/>
        </p:nvGrpSpPr>
        <p:grpSpPr>
          <a:xfrm>
            <a:off x="6280967" y="3117652"/>
            <a:ext cx="3005640" cy="331560"/>
            <a:chOff x="6280967" y="3117652"/>
            <a:chExt cx="30056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393A39-5C89-174C-B3D6-32825B255EE8}"/>
                    </a:ext>
                  </a:extLst>
                </p14:cNvPr>
                <p14:cNvContentPartPr/>
                <p14:nvPr/>
              </p14:nvContentPartPr>
              <p14:xfrm>
                <a:off x="6280967" y="3317452"/>
                <a:ext cx="227124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393A39-5C89-174C-B3D6-32825B255E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1967" y="3308452"/>
                  <a:ext cx="2288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F28290-B412-074B-8D6D-4D85B511CCB0}"/>
                    </a:ext>
                  </a:extLst>
                </p14:cNvPr>
                <p14:cNvContentPartPr/>
                <p14:nvPr/>
              </p14:nvContentPartPr>
              <p14:xfrm>
                <a:off x="9141167" y="3117652"/>
                <a:ext cx="145440" cy="331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F28290-B412-074B-8D6D-4D85B511CC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32527" y="3108652"/>
                  <a:ext cx="16308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86C23-E85F-7245-A777-C2A9D076F1EF}"/>
                  </a:ext>
                </a:extLst>
              </p14:cNvPr>
              <p14:cNvContentPartPr/>
              <p14:nvPr/>
            </p14:nvContentPartPr>
            <p14:xfrm>
              <a:off x="9322247" y="3671692"/>
              <a:ext cx="57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86C23-E85F-7245-A777-C2A9D076F1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13247" y="3662692"/>
                <a:ext cx="234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EB8B3B32-F17F-0447-B4FB-A176B19FDA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82384" y="4315372"/>
            <a:ext cx="3611016" cy="21698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9AA171-6AC0-FC42-8D1F-5B2AD27101BF}"/>
              </a:ext>
            </a:extLst>
          </p:cNvPr>
          <p:cNvSpPr txBox="1"/>
          <p:nvPr/>
        </p:nvSpPr>
        <p:spPr>
          <a:xfrm>
            <a:off x="6178346" y="5030858"/>
            <a:ext cx="1757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not practical!</a:t>
            </a:r>
          </a:p>
          <a:p>
            <a:r>
              <a:rPr lang="en-US" dirty="0"/>
              <a:t>It’s only for </a:t>
            </a:r>
          </a:p>
          <a:p>
            <a:r>
              <a:rPr lang="en-US" dirty="0"/>
              <a:t>propeller heads.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0B7B0E-B8CD-454F-BC7F-B833FD458B29}"/>
                  </a:ext>
                </a:extLst>
              </p14:cNvPr>
              <p14:cNvContentPartPr/>
              <p14:nvPr/>
            </p14:nvContentPartPr>
            <p14:xfrm>
              <a:off x="5952647" y="4861852"/>
              <a:ext cx="2535480" cy="1461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0B7B0E-B8CD-454F-BC7F-B833FD458B2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3647" y="4853212"/>
                <a:ext cx="2553120" cy="14796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295C25E-BDD8-7F43-81DB-9E07FF5AF80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2539170" y="3740404"/>
            <a:ext cx="935967" cy="30134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2B4369-493D-7749-B071-EC4E2D6F06C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86825" y="3992077"/>
            <a:ext cx="439472" cy="542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44BA-7134-5E4A-A47C-0E5D773CF892}"/>
              </a:ext>
            </a:extLst>
          </p:cNvPr>
          <p:cNvSpPr txBox="1"/>
          <p:nvPr/>
        </p:nvSpPr>
        <p:spPr>
          <a:xfrm>
            <a:off x="4110200" y="413208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B2DEED-5BDF-A148-B816-319000E466F7}"/>
                  </a:ext>
                </a:extLst>
              </p14:cNvPr>
              <p14:cNvContentPartPr/>
              <p14:nvPr/>
            </p14:nvContentPartPr>
            <p14:xfrm>
              <a:off x="3362914" y="3801454"/>
              <a:ext cx="1476720" cy="111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B2DEED-5BDF-A148-B816-319000E466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54274" y="3792814"/>
                <a:ext cx="1494360" cy="11361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26B3DDB-BE62-1946-8E18-9CFAC5BAD8FA}"/>
              </a:ext>
            </a:extLst>
          </p:cNvPr>
          <p:cNvSpPr txBox="1"/>
          <p:nvPr/>
        </p:nvSpPr>
        <p:spPr>
          <a:xfrm>
            <a:off x="39402" y="6107571"/>
            <a:ext cx="237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These slides are </a:t>
            </a:r>
          </a:p>
          <a:p>
            <a:r>
              <a:rPr lang="en-US" sz="1600" i="1" dirty="0"/>
              <a:t>(c) 2020 Thomas O’Rourke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67BDE-51FE-9E45-99B3-F59FE4FC9574}"/>
              </a:ext>
            </a:extLst>
          </p:cNvPr>
          <p:cNvSpPr/>
          <p:nvPr/>
        </p:nvSpPr>
        <p:spPr>
          <a:xfrm>
            <a:off x="4068203" y="259811"/>
            <a:ext cx="776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accent2"/>
                </a:solidFill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</a:rPr>
              <a:t>github.com</a:t>
            </a:r>
            <a:r>
              <a:rPr lang="en-US" sz="2400" dirty="0">
                <a:solidFill>
                  <a:schemeClr val="accent2"/>
                </a:solidFill>
              </a:rPr>
              <a:t>/</a:t>
            </a:r>
            <a:r>
              <a:rPr lang="en-US" sz="2400" dirty="0" err="1">
                <a:solidFill>
                  <a:schemeClr val="accent2"/>
                </a:solidFill>
              </a:rPr>
              <a:t>tomjoro</a:t>
            </a:r>
            <a:r>
              <a:rPr lang="en-US" sz="2400" dirty="0">
                <a:solidFill>
                  <a:schemeClr val="accent2"/>
                </a:solidFill>
              </a:rPr>
              <a:t>/</a:t>
            </a:r>
            <a:r>
              <a:rPr lang="en-US" sz="2400" dirty="0" err="1">
                <a:solidFill>
                  <a:schemeClr val="accent2"/>
                </a:solidFill>
              </a:rPr>
              <a:t>elixir_meetup</a:t>
            </a:r>
            <a:r>
              <a:rPr lang="en-US" sz="2400" dirty="0">
                <a:solidFill>
                  <a:schemeClr val="accent2"/>
                </a:solidFill>
              </a:rPr>
              <a:t>/slides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402632-1D0F-C04B-B8B1-A804144D4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7825" y="104098"/>
            <a:ext cx="4221410" cy="17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6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DE0AAA-9553-EA49-A247-D8AC82BE1F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40914">
            <a:off x="4103152" y="3677296"/>
            <a:ext cx="2496057" cy="1483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E2691D-D492-394B-888A-AB8D455FD53B}"/>
              </a:ext>
            </a:extLst>
          </p:cNvPr>
          <p:cNvSpPr/>
          <p:nvPr/>
        </p:nvSpPr>
        <p:spPr>
          <a:xfrm>
            <a:off x="838200" y="92651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defmodule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IfElse2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def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func1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a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{b, c} = func2(a)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b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c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func2(m)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{m, n} =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b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4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c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{b, c}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{m, n}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  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end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D176E9C-F8E5-E04C-9003-888A590F9978}"/>
              </a:ext>
            </a:extLst>
          </p:cNvPr>
          <p:cNvSpPr/>
          <p:nvPr/>
        </p:nvSpPr>
        <p:spPr>
          <a:xfrm>
            <a:off x="6683650" y="2680527"/>
            <a:ext cx="2150299" cy="1142896"/>
          </a:xfrm>
          <a:prstGeom prst="wedgeRoundRectCallout">
            <a:avLst>
              <a:gd name="adj1" fmla="val -79724"/>
              <a:gd name="adj2" fmla="val 10977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works like a function!?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9D7B3A-536B-A74E-A309-C047460B3A0E}"/>
              </a:ext>
            </a:extLst>
          </p:cNvPr>
          <p:cNvGrpSpPr/>
          <p:nvPr/>
        </p:nvGrpSpPr>
        <p:grpSpPr>
          <a:xfrm>
            <a:off x="3627955" y="3791374"/>
            <a:ext cx="1552320" cy="171000"/>
            <a:chOff x="3627955" y="3791374"/>
            <a:chExt cx="1552320" cy="171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8D0467-04B4-814A-B689-041F4FBE6C24}"/>
                    </a:ext>
                  </a:extLst>
                </p14:cNvPr>
                <p14:cNvContentPartPr/>
                <p14:nvPr/>
              </p14:nvContentPartPr>
              <p14:xfrm>
                <a:off x="4969315" y="3921694"/>
                <a:ext cx="210960" cy="4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8D0467-04B4-814A-B689-041F4FBE6C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60315" y="3912694"/>
                  <a:ext cx="22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DBF030-5C89-3942-AE60-C151CE7B2925}"/>
                    </a:ext>
                  </a:extLst>
                </p14:cNvPr>
                <p14:cNvContentPartPr/>
                <p14:nvPr/>
              </p14:nvContentPartPr>
              <p14:xfrm>
                <a:off x="4658995" y="3887134"/>
                <a:ext cx="178920" cy="4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DBF030-5C89-3942-AE60-C151CE7B29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9995" y="3878494"/>
                  <a:ext cx="19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9FAF5F-F8E0-A84D-B643-9FD4021D670C}"/>
                    </a:ext>
                  </a:extLst>
                </p14:cNvPr>
                <p14:cNvContentPartPr/>
                <p14:nvPr/>
              </p14:nvContentPartPr>
              <p14:xfrm>
                <a:off x="4239955" y="3825574"/>
                <a:ext cx="221400" cy="3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9FAF5F-F8E0-A84D-B643-9FD4021D67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1315" y="3816934"/>
                  <a:ext cx="23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CCDAB9-37C1-724A-AB83-E30B08A39E73}"/>
                    </a:ext>
                  </a:extLst>
                </p14:cNvPr>
                <p14:cNvContentPartPr/>
                <p14:nvPr/>
              </p14:nvContentPartPr>
              <p14:xfrm>
                <a:off x="3980395" y="3819094"/>
                <a:ext cx="11736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CCDAB9-37C1-724A-AB83-E30B08A39E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1755" y="3810454"/>
                  <a:ext cx="135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2DE9C2-4BBB-5847-AADA-27D1253C89DA}"/>
                    </a:ext>
                  </a:extLst>
                </p14:cNvPr>
                <p14:cNvContentPartPr/>
                <p14:nvPr/>
              </p14:nvContentPartPr>
              <p14:xfrm>
                <a:off x="3627955" y="3791374"/>
                <a:ext cx="191520" cy="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2DE9C2-4BBB-5847-AADA-27D1253C89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8955" y="3782374"/>
                  <a:ext cx="2091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F22983-64BD-6341-9882-3DDCDE4F293F}"/>
              </a:ext>
            </a:extLst>
          </p:cNvPr>
          <p:cNvGrpSpPr/>
          <p:nvPr/>
        </p:nvGrpSpPr>
        <p:grpSpPr>
          <a:xfrm>
            <a:off x="4822795" y="3801814"/>
            <a:ext cx="465840" cy="87480"/>
            <a:chOff x="4822795" y="3801814"/>
            <a:chExt cx="465840" cy="87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A1B9B5-0315-EA46-909F-BBAD60D64852}"/>
                    </a:ext>
                  </a:extLst>
                </p14:cNvPr>
                <p14:cNvContentPartPr/>
                <p14:nvPr/>
              </p14:nvContentPartPr>
              <p14:xfrm>
                <a:off x="5154355" y="3865534"/>
                <a:ext cx="134280" cy="2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A1B9B5-0315-EA46-909F-BBAD60D648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715" y="3856894"/>
                  <a:ext cx="15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A9578E-CEDE-EC4D-8E0E-B474E84DA91D}"/>
                    </a:ext>
                  </a:extLst>
                </p14:cNvPr>
                <p14:cNvContentPartPr/>
                <p14:nvPr/>
              </p14:nvContentPartPr>
              <p14:xfrm>
                <a:off x="4822795" y="3801814"/>
                <a:ext cx="198000" cy="4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A9578E-CEDE-EC4D-8E0E-B474E84DA9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14155" y="3792814"/>
                  <a:ext cx="2156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AAC276-56D0-5145-9874-6FCD7BAC5FBB}"/>
                  </a:ext>
                </a:extLst>
              </p14:cNvPr>
              <p14:cNvContentPartPr/>
              <p14:nvPr/>
            </p14:nvContentPartPr>
            <p14:xfrm>
              <a:off x="4522915" y="3699574"/>
              <a:ext cx="213120" cy="53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AAC276-56D0-5145-9874-6FCD7BAC5F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4275" y="3690934"/>
                <a:ext cx="230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B53537E-70C6-B941-B686-E907DD7AE60A}"/>
              </a:ext>
            </a:extLst>
          </p:cNvPr>
          <p:cNvGrpSpPr/>
          <p:nvPr/>
        </p:nvGrpSpPr>
        <p:grpSpPr>
          <a:xfrm>
            <a:off x="4210435" y="3620734"/>
            <a:ext cx="170280" cy="41040"/>
            <a:chOff x="4210435" y="3620734"/>
            <a:chExt cx="170280" cy="41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A94059-4A0B-2442-AE54-255373184374}"/>
                    </a:ext>
                  </a:extLst>
                </p14:cNvPr>
                <p14:cNvContentPartPr/>
                <p14:nvPr/>
              </p14:nvContentPartPr>
              <p14:xfrm>
                <a:off x="4248595" y="3629374"/>
                <a:ext cx="132120" cy="3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A94059-4A0B-2442-AE54-2553731843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39955" y="3620734"/>
                  <a:ext cx="149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A3E4D7-D90F-8445-BBD3-587E0AF3C817}"/>
                    </a:ext>
                  </a:extLst>
                </p14:cNvPr>
                <p14:cNvContentPartPr/>
                <p14:nvPr/>
              </p14:nvContentPartPr>
              <p14:xfrm>
                <a:off x="4210435" y="362073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A3E4D7-D90F-8445-BBD3-587E0AF3C8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01435" y="36120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751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EDF3-640E-5A4E-A20C-525E6AAA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898" y="1124005"/>
            <a:ext cx="4086225" cy="662496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write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76E20-A386-FB44-8A53-5C54611623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758" y="3557159"/>
            <a:ext cx="924294" cy="168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D655DC-A135-5A4D-916E-E0F35AB8EEF0}"/>
                  </a:ext>
                </a:extLst>
              </p14:cNvPr>
              <p14:cNvContentPartPr/>
              <p14:nvPr/>
            </p14:nvContentPartPr>
            <p14:xfrm>
              <a:off x="428625" y="2031910"/>
              <a:ext cx="521280" cy="139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D655DC-A135-5A4D-916E-E0F35AB8E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625" y="2023270"/>
                <a:ext cx="5389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CE6836-09E6-5149-9C49-D152346BC890}"/>
                  </a:ext>
                </a:extLst>
              </p14:cNvPr>
              <p14:cNvContentPartPr/>
              <p14:nvPr/>
            </p14:nvContentPartPr>
            <p14:xfrm>
              <a:off x="468533" y="3051833"/>
              <a:ext cx="592560" cy="305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CE6836-09E6-5149-9C49-D152346BC8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533" y="3042833"/>
                <a:ext cx="610200" cy="32328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750734F8-F514-9A4F-ADC1-14F048E13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520" y="6101080"/>
            <a:ext cx="3733800" cy="317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A76A6EA-C386-0A49-B1AF-2C408309A794}"/>
              </a:ext>
            </a:extLst>
          </p:cNvPr>
          <p:cNvSpPr/>
          <p:nvPr/>
        </p:nvSpPr>
        <p:spPr>
          <a:xfrm>
            <a:off x="790595" y="480481"/>
            <a:ext cx="699774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 to my loop program"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"Sorry, try again next time."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loop(remaining)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input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IO.gets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"Try: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#{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remaining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Please guess my age &gt; 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junk}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Integer.parse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(input)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cond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54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"Guess higher"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54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"Guess lower"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Correct!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loop(remaining-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Loop.start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18AE63-D1D1-074E-99D2-F340FDF18314}"/>
              </a:ext>
            </a:extLst>
          </p:cNvPr>
          <p:cNvSpPr txBox="1"/>
          <p:nvPr/>
        </p:nvSpPr>
        <p:spPr>
          <a:xfrm>
            <a:off x="10022758" y="665700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 </a:t>
            </a:r>
            <a:r>
              <a:rPr lang="en-US" dirty="0" err="1"/>
              <a:t>loop.ex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E6994D-E46A-C444-8F9F-229A3D1F5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2150" y="4684293"/>
            <a:ext cx="741021" cy="5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AFF0-03CB-EB45-9E8A-FCF4F337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B8BC-8B3E-2349-A008-EC47B1AF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Recursion is the only way to loop</a:t>
            </a:r>
          </a:p>
          <a:p>
            <a:r>
              <a:rPr lang="en-US" sz="2000" dirty="0"/>
              <a:t>This is a process! At the heart of every process (and program) is a loop (recursion)</a:t>
            </a:r>
          </a:p>
          <a:p>
            <a:r>
              <a:rPr lang="en-US" sz="2000" dirty="0"/>
              <a:t>Isolated memory</a:t>
            </a:r>
          </a:p>
          <a:p>
            <a:r>
              <a:rPr lang="en-US" sz="2000" dirty="0"/>
              <a:t>A process loop stores state by “sending it back to myself” – what?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C9DC4-85D8-524D-9487-E40B6CDED212}"/>
              </a:ext>
            </a:extLst>
          </p:cNvPr>
          <p:cNvSpPr/>
          <p:nvPr/>
        </p:nvSpPr>
        <p:spPr>
          <a:xfrm>
            <a:off x="1394853" y="2779713"/>
            <a:ext cx="4015347" cy="3798371"/>
          </a:xfrm>
          <a:prstGeom prst="ellipse">
            <a:avLst/>
          </a:prstGeom>
          <a:noFill/>
          <a:ln w="158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D9162C-5826-C542-852D-FEDE30E2F244}"/>
              </a:ext>
            </a:extLst>
          </p:cNvPr>
          <p:cNvSpPr/>
          <p:nvPr/>
        </p:nvSpPr>
        <p:spPr>
          <a:xfrm>
            <a:off x="7623762" y="2876550"/>
            <a:ext cx="3920538" cy="3581678"/>
          </a:xfrm>
          <a:prstGeom prst="ellipse">
            <a:avLst/>
          </a:prstGeom>
          <a:noFill/>
          <a:ln w="158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62AC-366D-F940-8490-D9D90BBCEE6A}"/>
              </a:ext>
            </a:extLst>
          </p:cNvPr>
          <p:cNvSpPr txBox="1"/>
          <p:nvPr/>
        </p:nvSpPr>
        <p:spPr>
          <a:xfrm>
            <a:off x="2667000" y="6458228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426AD-323D-454F-BAA5-C24D1EAF9EA0}"/>
              </a:ext>
            </a:extLst>
          </p:cNvPr>
          <p:cNvSpPr txBox="1"/>
          <p:nvPr/>
        </p:nvSpPr>
        <p:spPr>
          <a:xfrm>
            <a:off x="9181030" y="6488668"/>
            <a:ext cx="89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E457E-2517-7B4D-8823-FE7269F98FE8}"/>
              </a:ext>
            </a:extLst>
          </p:cNvPr>
          <p:cNvSpPr/>
          <p:nvPr/>
        </p:nvSpPr>
        <p:spPr>
          <a:xfrm>
            <a:off x="7216755" y="432561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5F988-0588-CF4C-B5D7-38E6C9FC90EC}"/>
              </a:ext>
            </a:extLst>
          </p:cNvPr>
          <p:cNvSpPr/>
          <p:nvPr/>
        </p:nvSpPr>
        <p:spPr>
          <a:xfrm>
            <a:off x="6765815" y="432612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F0C147-DB3A-2F48-9162-F8C8229E92DF}"/>
              </a:ext>
            </a:extLst>
          </p:cNvPr>
          <p:cNvSpPr/>
          <p:nvPr/>
        </p:nvSpPr>
        <p:spPr>
          <a:xfrm>
            <a:off x="6317935" y="4325617"/>
            <a:ext cx="390525" cy="619522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EFBFA-34A7-334F-8883-B595492673E5}"/>
              </a:ext>
            </a:extLst>
          </p:cNvPr>
          <p:cNvSpPr txBox="1"/>
          <p:nvPr/>
        </p:nvSpPr>
        <p:spPr>
          <a:xfrm>
            <a:off x="6424588" y="3858975"/>
            <a:ext cx="92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mailbox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BEF62-22F4-8E48-91FD-82A8E37353DF}"/>
              </a:ext>
            </a:extLst>
          </p:cNvPr>
          <p:cNvSpPr/>
          <p:nvPr/>
        </p:nvSpPr>
        <p:spPr>
          <a:xfrm>
            <a:off x="1947873" y="3445610"/>
            <a:ext cx="35528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Loop1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spawn(Loop2, :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[])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send(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 from  loop1"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: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timer.sleep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21967-4468-2B4E-A68F-BF1674D04C17}"/>
              </a:ext>
            </a:extLst>
          </p:cNvPr>
          <p:cNvSpPr txBox="1"/>
          <p:nvPr/>
        </p:nvSpPr>
        <p:spPr>
          <a:xfrm rot="3451905">
            <a:off x="6115924" y="4889710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F0229-0D25-5D40-A3C7-F35266DC90F6}"/>
              </a:ext>
            </a:extLst>
          </p:cNvPr>
          <p:cNvSpPr txBox="1"/>
          <p:nvPr/>
        </p:nvSpPr>
        <p:spPr>
          <a:xfrm rot="3451905">
            <a:off x="6601071" y="4904083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B6D46-D2D0-F846-875A-C10232B0A941}"/>
              </a:ext>
            </a:extLst>
          </p:cNvPr>
          <p:cNvSpPr txBox="1"/>
          <p:nvPr/>
        </p:nvSpPr>
        <p:spPr>
          <a:xfrm rot="3451905">
            <a:off x="7010921" y="495543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Hello from loop1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1442A-F9AC-514C-B119-2B13FE6555D9}"/>
              </a:ext>
            </a:extLst>
          </p:cNvPr>
          <p:cNvSpPr/>
          <p:nvPr/>
        </p:nvSpPr>
        <p:spPr>
          <a:xfrm>
            <a:off x="8388120" y="3394353"/>
            <a:ext cx="4118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defmodule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Loop2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"Loop2 starting"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loop()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receive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string -&gt;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string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_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IO.puts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 don't understand"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loop()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3F1093-39C1-2D47-A76F-E0CD70DC2514}"/>
                  </a:ext>
                </a:extLst>
              </p14:cNvPr>
              <p14:cNvContentPartPr/>
              <p14:nvPr/>
            </p14:nvContentPartPr>
            <p14:xfrm>
              <a:off x="5322720" y="4541058"/>
              <a:ext cx="801360" cy="174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3F1093-39C1-2D47-A76F-E0CD70DC25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720" y="4532058"/>
                <a:ext cx="819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04E032-10E2-5943-A045-CEBEB1355CDF}"/>
                  </a:ext>
                </a:extLst>
              </p14:cNvPr>
              <p14:cNvContentPartPr/>
              <p14:nvPr/>
            </p14:nvContentPartPr>
            <p14:xfrm>
              <a:off x="7607280" y="4635378"/>
              <a:ext cx="1153080" cy="336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04E032-10E2-5943-A045-CEBEB1355C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8280" y="4626738"/>
                <a:ext cx="117072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4D56DB6-E912-5644-9391-992589017A31}"/>
              </a:ext>
            </a:extLst>
          </p:cNvPr>
          <p:cNvGrpSpPr/>
          <p:nvPr/>
        </p:nvGrpSpPr>
        <p:grpSpPr>
          <a:xfrm>
            <a:off x="10022160" y="4385898"/>
            <a:ext cx="1183320" cy="465840"/>
            <a:chOff x="9412560" y="4420545"/>
            <a:chExt cx="118332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98322F-6B24-7949-B033-BEDAAC9759F7}"/>
                    </a:ext>
                  </a:extLst>
                </p14:cNvPr>
                <p14:cNvContentPartPr/>
                <p14:nvPr/>
              </p14:nvContentPartPr>
              <p14:xfrm>
                <a:off x="9597600" y="4663905"/>
                <a:ext cx="223200" cy="20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98322F-6B24-7949-B033-BEDAAC9759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8600" y="4654905"/>
                  <a:ext cx="240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C0C372-F488-D346-9FF6-97292A3B14DD}"/>
                    </a:ext>
                  </a:extLst>
                </p14:cNvPr>
                <p14:cNvContentPartPr/>
                <p14:nvPr/>
              </p14:nvContentPartPr>
              <p14:xfrm>
                <a:off x="9772560" y="4629705"/>
                <a:ext cx="102960" cy="15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C0C372-F488-D346-9FF6-97292A3B14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63920" y="4620705"/>
                  <a:ext cx="120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695388-DBD0-8149-BFAF-0D000C476640}"/>
                    </a:ext>
                  </a:extLst>
                </p14:cNvPr>
                <p14:cNvContentPartPr/>
                <p14:nvPr/>
              </p14:nvContentPartPr>
              <p14:xfrm>
                <a:off x="9915120" y="4602705"/>
                <a:ext cx="16488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695388-DBD0-8149-BFAF-0D000C4766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06480" y="4594065"/>
                  <a:ext cx="182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AFE999-53E6-314F-94F2-EB4E220200F6}"/>
                    </a:ext>
                  </a:extLst>
                </p14:cNvPr>
                <p14:cNvContentPartPr/>
                <p14:nvPr/>
              </p14:nvContentPartPr>
              <p14:xfrm>
                <a:off x="10153080" y="4540785"/>
                <a:ext cx="12816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AFE999-53E6-314F-94F2-EB4E220200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44440" y="4532145"/>
                  <a:ext cx="145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0157E19-FBDE-374A-A3E7-4ED104263CAF}"/>
                    </a:ext>
                  </a:extLst>
                </p14:cNvPr>
                <p14:cNvContentPartPr/>
                <p14:nvPr/>
              </p14:nvContentPartPr>
              <p14:xfrm>
                <a:off x="10282680" y="4486785"/>
                <a:ext cx="99000" cy="12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0157E19-FBDE-374A-A3E7-4ED104263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74040" y="4477785"/>
                  <a:ext cx="116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5D153E-3063-8543-968A-4CC558956EE7}"/>
                    </a:ext>
                  </a:extLst>
                </p14:cNvPr>
                <p14:cNvContentPartPr/>
                <p14:nvPr/>
              </p14:nvContentPartPr>
              <p14:xfrm>
                <a:off x="10352520" y="4466625"/>
                <a:ext cx="1368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5D153E-3063-8543-968A-4CC558956E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43880" y="4457625"/>
                  <a:ext cx="15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C38254-8728-A24A-967B-0C611F2E4BE2}"/>
                    </a:ext>
                  </a:extLst>
                </p14:cNvPr>
                <p14:cNvContentPartPr/>
                <p14:nvPr/>
              </p14:nvContentPartPr>
              <p14:xfrm>
                <a:off x="10500840" y="4420545"/>
                <a:ext cx="95040" cy="15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C38254-8728-A24A-967B-0C611F2E4B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91840" y="4411905"/>
                  <a:ext cx="112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EB1595-E8F9-A240-A666-6EE9132E6359}"/>
                    </a:ext>
                  </a:extLst>
                </p14:cNvPr>
                <p14:cNvContentPartPr/>
                <p14:nvPr/>
              </p14:nvContentPartPr>
              <p14:xfrm>
                <a:off x="9412560" y="4821225"/>
                <a:ext cx="16020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EB1595-E8F9-A240-A666-6EE9132E63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03920" y="4812225"/>
                  <a:ext cx="177840" cy="82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D45F371-ABBA-3D4B-8B30-004F7571A349}"/>
              </a:ext>
            </a:extLst>
          </p:cNvPr>
          <p:cNvSpPr/>
          <p:nvPr/>
        </p:nvSpPr>
        <p:spPr>
          <a:xfrm>
            <a:off x="1004655" y="435497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82303-1FF3-AC45-A856-05DDB456533D}"/>
              </a:ext>
            </a:extLst>
          </p:cNvPr>
          <p:cNvSpPr/>
          <p:nvPr/>
        </p:nvSpPr>
        <p:spPr>
          <a:xfrm>
            <a:off x="553715" y="435548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376D0-1179-E04E-904D-008197C8494A}"/>
              </a:ext>
            </a:extLst>
          </p:cNvPr>
          <p:cNvSpPr/>
          <p:nvPr/>
        </p:nvSpPr>
        <p:spPr>
          <a:xfrm>
            <a:off x="105835" y="4354971"/>
            <a:ext cx="390525" cy="6195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ED464-C89F-2740-BEE1-5E852B19D8B4}"/>
              </a:ext>
            </a:extLst>
          </p:cNvPr>
          <p:cNvSpPr txBox="1"/>
          <p:nvPr/>
        </p:nvSpPr>
        <p:spPr>
          <a:xfrm>
            <a:off x="9058275" y="495300"/>
            <a:ext cx="18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 </a:t>
            </a:r>
            <a:r>
              <a:rPr lang="en-US" dirty="0" err="1"/>
              <a:t>processes.ex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7061-C18F-864C-A5C2-006A183628DE}"/>
              </a:ext>
            </a:extLst>
          </p:cNvPr>
          <p:cNvGrpSpPr/>
          <p:nvPr/>
        </p:nvGrpSpPr>
        <p:grpSpPr>
          <a:xfrm>
            <a:off x="3168360" y="5331930"/>
            <a:ext cx="190080" cy="328320"/>
            <a:chOff x="3168360" y="5331930"/>
            <a:chExt cx="1900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A37070-82FE-1647-A4D5-9C850DE4B353}"/>
                    </a:ext>
                  </a:extLst>
                </p14:cNvPr>
                <p14:cNvContentPartPr/>
                <p14:nvPr/>
              </p14:nvContentPartPr>
              <p14:xfrm>
                <a:off x="3205080" y="5340570"/>
                <a:ext cx="153360" cy="31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A37070-82FE-1647-A4D5-9C850DE4B3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96440" y="5331930"/>
                  <a:ext cx="171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0627B5-0D99-384F-8562-E52DBE09C0C2}"/>
                    </a:ext>
                  </a:extLst>
                </p14:cNvPr>
                <p14:cNvContentPartPr/>
                <p14:nvPr/>
              </p14:nvContentPartPr>
              <p14:xfrm>
                <a:off x="3233880" y="5336970"/>
                <a:ext cx="79560" cy="58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0627B5-0D99-384F-8562-E52DBE09C0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24880" y="5328330"/>
                  <a:ext cx="97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F9FB9D-A132-A94A-9A32-CCC535CBD344}"/>
                    </a:ext>
                  </a:extLst>
                </p14:cNvPr>
                <p14:cNvContentPartPr/>
                <p14:nvPr/>
              </p14:nvContentPartPr>
              <p14:xfrm>
                <a:off x="3168360" y="5331930"/>
                <a:ext cx="53640" cy="12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F9FB9D-A132-A94A-9A32-CCC535CBD3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9720" y="5322930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270068-4446-EC48-B906-580D7A96B206}"/>
              </a:ext>
            </a:extLst>
          </p:cNvPr>
          <p:cNvGrpSpPr/>
          <p:nvPr/>
        </p:nvGrpSpPr>
        <p:grpSpPr>
          <a:xfrm>
            <a:off x="3441960" y="5646570"/>
            <a:ext cx="729720" cy="470520"/>
            <a:chOff x="3441960" y="5646570"/>
            <a:chExt cx="72972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386C0C-ACEC-EA41-AB3C-968558221B37}"/>
                    </a:ext>
                  </a:extLst>
                </p14:cNvPr>
                <p14:cNvContentPartPr/>
                <p14:nvPr/>
              </p14:nvContentPartPr>
              <p14:xfrm>
                <a:off x="3441960" y="5646570"/>
                <a:ext cx="105840" cy="22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386C0C-ACEC-EA41-AB3C-968558221B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32960" y="5637930"/>
                  <a:ext cx="12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EDC083-CE84-CC45-932D-7A7F44E479F1}"/>
                    </a:ext>
                  </a:extLst>
                </p14:cNvPr>
                <p14:cNvContentPartPr/>
                <p14:nvPr/>
              </p14:nvContentPartPr>
              <p14:xfrm>
                <a:off x="3602160" y="5684370"/>
                <a:ext cx="73080" cy="132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EDC083-CE84-CC45-932D-7A7F44E479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93520" y="5675370"/>
                  <a:ext cx="9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0AAEB0-97C3-CF46-8909-EE1164DF6DAC}"/>
                    </a:ext>
                  </a:extLst>
                </p14:cNvPr>
                <p14:cNvContentPartPr/>
                <p14:nvPr/>
              </p14:nvContentPartPr>
              <p14:xfrm>
                <a:off x="3620520" y="5936370"/>
                <a:ext cx="117360" cy="14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0AAEB0-97C3-CF46-8909-EE1164DF6D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11520" y="5927370"/>
                  <a:ext cx="13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EE13AA-E436-3648-A3CB-75E4B9161003}"/>
                    </a:ext>
                  </a:extLst>
                </p14:cNvPr>
                <p14:cNvContentPartPr/>
                <p14:nvPr/>
              </p14:nvContentPartPr>
              <p14:xfrm>
                <a:off x="3777840" y="5939250"/>
                <a:ext cx="66240" cy="11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EE13AA-E436-3648-A3CB-75E4B91610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69200" y="5930250"/>
                  <a:ext cx="83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1A9574-FB29-E747-8494-34A34A704A24}"/>
                    </a:ext>
                  </a:extLst>
                </p14:cNvPr>
                <p14:cNvContentPartPr/>
                <p14:nvPr/>
              </p14:nvContentPartPr>
              <p14:xfrm>
                <a:off x="3890880" y="5915130"/>
                <a:ext cx="58320" cy="12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1A9574-FB29-E747-8494-34A34A704A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81880" y="5906490"/>
                  <a:ext cx="75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160097-22B0-4B42-A718-7FF911431A3E}"/>
                    </a:ext>
                  </a:extLst>
                </p14:cNvPr>
                <p14:cNvContentPartPr/>
                <p14:nvPr/>
              </p14:nvContentPartPr>
              <p14:xfrm>
                <a:off x="3904920" y="5873370"/>
                <a:ext cx="139680" cy="11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160097-22B0-4B42-A718-7FF911431A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96280" y="5864730"/>
                  <a:ext cx="15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1BD39B-7D8C-B545-A41F-6CF9A0194C83}"/>
                    </a:ext>
                  </a:extLst>
                </p14:cNvPr>
                <p14:cNvContentPartPr/>
                <p14:nvPr/>
              </p14:nvContentPartPr>
              <p14:xfrm>
                <a:off x="4056840" y="5839890"/>
                <a:ext cx="11448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1BD39B-7D8C-B545-A41F-6CF9A0194C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48200" y="5830890"/>
                  <a:ext cx="132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54B293-30C1-4D41-A768-DA8EDB7E7331}"/>
                    </a:ext>
                  </a:extLst>
                </p14:cNvPr>
                <p14:cNvContentPartPr/>
                <p14:nvPr/>
              </p14:nvContentPartPr>
              <p14:xfrm>
                <a:off x="4137480" y="5932770"/>
                <a:ext cx="34200" cy="18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54B293-30C1-4D41-A768-DA8EDB7E73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28480" y="5924130"/>
                  <a:ext cx="518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7A2321-2D9E-4F47-827D-93F2883041C7}"/>
              </a:ext>
            </a:extLst>
          </p:cNvPr>
          <p:cNvGrpSpPr/>
          <p:nvPr/>
        </p:nvGrpSpPr>
        <p:grpSpPr>
          <a:xfrm>
            <a:off x="6779520" y="5481690"/>
            <a:ext cx="758160" cy="179280"/>
            <a:chOff x="6779520" y="5481690"/>
            <a:chExt cx="7581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85E747-CF65-A741-8D8D-6EED7E38B5C3}"/>
                    </a:ext>
                  </a:extLst>
                </p14:cNvPr>
                <p14:cNvContentPartPr/>
                <p14:nvPr/>
              </p14:nvContentPartPr>
              <p14:xfrm>
                <a:off x="6779520" y="5481690"/>
                <a:ext cx="10872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85E747-CF65-A741-8D8D-6EED7E38B5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70880" y="5473050"/>
                  <a:ext cx="12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32B9EB-855C-5B47-9328-B0267568D2F7}"/>
                    </a:ext>
                  </a:extLst>
                </p14:cNvPr>
                <p14:cNvContentPartPr/>
                <p14:nvPr/>
              </p14:nvContentPartPr>
              <p14:xfrm>
                <a:off x="6993720" y="5506890"/>
                <a:ext cx="7956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32B9EB-855C-5B47-9328-B0267568D2F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85080" y="5498250"/>
                  <a:ext cx="9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A64738-4B94-7D4E-A863-50B9A6FC712F}"/>
                    </a:ext>
                  </a:extLst>
                </p14:cNvPr>
                <p14:cNvContentPartPr/>
                <p14:nvPr/>
              </p14:nvContentPartPr>
              <p14:xfrm>
                <a:off x="7120440" y="5516250"/>
                <a:ext cx="1008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A64738-4B94-7D4E-A863-50B9A6FC71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11440" y="5507610"/>
                  <a:ext cx="27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E30419-D2A4-124F-97D5-05F9F642E280}"/>
                    </a:ext>
                  </a:extLst>
                </p14:cNvPr>
                <p14:cNvContentPartPr/>
                <p14:nvPr/>
              </p14:nvContentPartPr>
              <p14:xfrm>
                <a:off x="7103160" y="5510130"/>
                <a:ext cx="83160" cy="10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E30419-D2A4-124F-97D5-05F9F642E2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94520" y="5501130"/>
                  <a:ext cx="10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1CB554-0A46-B340-9FA5-F7E4FAF1AD4D}"/>
                    </a:ext>
                  </a:extLst>
                </p14:cNvPr>
                <p14:cNvContentPartPr/>
                <p14:nvPr/>
              </p14:nvContentPartPr>
              <p14:xfrm>
                <a:off x="7253280" y="5539290"/>
                <a:ext cx="1764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1CB554-0A46-B340-9FA5-F7E4FAF1AD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44280" y="5530650"/>
                  <a:ext cx="3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F58C16-E4A9-1A45-90FA-5D7685B32F8F}"/>
                    </a:ext>
                  </a:extLst>
                </p14:cNvPr>
                <p14:cNvContentPartPr/>
                <p14:nvPr/>
              </p14:nvContentPartPr>
              <p14:xfrm>
                <a:off x="7351200" y="5568810"/>
                <a:ext cx="50760" cy="81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F58C16-E4A9-1A45-90FA-5D7685B32F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42560" y="5559810"/>
                  <a:ext cx="68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63BCED-4A93-9B41-BDEF-26962029F10F}"/>
                    </a:ext>
                  </a:extLst>
                </p14:cNvPr>
                <p14:cNvContentPartPr/>
                <p14:nvPr/>
              </p14:nvContentPartPr>
              <p14:xfrm>
                <a:off x="7344360" y="5596890"/>
                <a:ext cx="38880" cy="1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63BCED-4A93-9B41-BDEF-26962029F1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35360" y="5587890"/>
                  <a:ext cx="56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C58C20-D998-B44D-AB3B-84556CAB9A7C}"/>
                    </a:ext>
                  </a:extLst>
                </p14:cNvPr>
                <p14:cNvContentPartPr/>
                <p14:nvPr/>
              </p14:nvContentPartPr>
              <p14:xfrm>
                <a:off x="7342920" y="5525610"/>
                <a:ext cx="52560" cy="2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C58C20-D998-B44D-AB3B-84556CAB9A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34280" y="5516970"/>
                  <a:ext cx="70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6C0864-7F74-1442-93D3-AA7442A1DFAC}"/>
                    </a:ext>
                  </a:extLst>
                </p14:cNvPr>
                <p14:cNvContentPartPr/>
                <p14:nvPr/>
              </p14:nvContentPartPr>
              <p14:xfrm>
                <a:off x="7446600" y="5529210"/>
                <a:ext cx="91080" cy="13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6C0864-7F74-1442-93D3-AA7442A1DFA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37600" y="5520570"/>
                  <a:ext cx="1087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315D2A-9E59-8C45-8B2A-327EB9A0B2F5}"/>
              </a:ext>
            </a:extLst>
          </p:cNvPr>
          <p:cNvGrpSpPr/>
          <p:nvPr/>
        </p:nvGrpSpPr>
        <p:grpSpPr>
          <a:xfrm>
            <a:off x="3927960" y="2774130"/>
            <a:ext cx="2130480" cy="1078200"/>
            <a:chOff x="3927960" y="2774130"/>
            <a:chExt cx="2130480" cy="1078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D0F588-7255-BC43-A716-11AC2FCFD74D}"/>
                    </a:ext>
                  </a:extLst>
                </p14:cNvPr>
                <p14:cNvContentPartPr/>
                <p14:nvPr/>
              </p14:nvContentPartPr>
              <p14:xfrm>
                <a:off x="3927960" y="2774850"/>
                <a:ext cx="1312920" cy="1077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D0F588-7255-BC43-A716-11AC2FCFD7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18960" y="2765850"/>
                  <a:ext cx="13305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193295-A3B7-DF42-9ED7-E0C3B3E1D6B1}"/>
                    </a:ext>
                  </a:extLst>
                </p14:cNvPr>
                <p14:cNvContentPartPr/>
                <p14:nvPr/>
              </p14:nvContentPartPr>
              <p14:xfrm>
                <a:off x="5295600" y="2888610"/>
                <a:ext cx="25560" cy="176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193295-A3B7-DF42-9ED7-E0C3B3E1D6B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86600" y="2879610"/>
                  <a:ext cx="43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6C77E4-84EC-BB48-B339-3F5515590D0D}"/>
                    </a:ext>
                  </a:extLst>
                </p14:cNvPr>
                <p14:cNvContentPartPr/>
                <p14:nvPr/>
              </p14:nvContentPartPr>
              <p14:xfrm>
                <a:off x="5310360" y="2818770"/>
                <a:ext cx="210240" cy="22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6C77E4-84EC-BB48-B339-3F5515590D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01360" y="2810130"/>
                  <a:ext cx="227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38A6D3-C778-4A4B-834C-0EE1BFEE3B1F}"/>
                    </a:ext>
                  </a:extLst>
                </p14:cNvPr>
                <p14:cNvContentPartPr/>
                <p14:nvPr/>
              </p14:nvContentPartPr>
              <p14:xfrm>
                <a:off x="5602320" y="2820930"/>
                <a:ext cx="39960" cy="19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38A6D3-C778-4A4B-834C-0EE1BFEE3B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3320" y="2811930"/>
                  <a:ext cx="5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8FF71C-3FEC-4847-852C-C5A7958627A5}"/>
                    </a:ext>
                  </a:extLst>
                </p14:cNvPr>
                <p14:cNvContentPartPr/>
                <p14:nvPr/>
              </p14:nvContentPartPr>
              <p14:xfrm>
                <a:off x="5603400" y="2802570"/>
                <a:ext cx="142560" cy="20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8FF71C-3FEC-4847-852C-C5A7958627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94400" y="2793930"/>
                  <a:ext cx="160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5B1DBD-2A75-D340-BE60-584CD9872DC8}"/>
                    </a:ext>
                  </a:extLst>
                </p14:cNvPr>
                <p14:cNvContentPartPr/>
                <p14:nvPr/>
              </p14:nvContentPartPr>
              <p14:xfrm>
                <a:off x="5628240" y="2893290"/>
                <a:ext cx="129960" cy="5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5B1DBD-2A75-D340-BE60-584CD9872D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19600" y="2884650"/>
                  <a:ext cx="147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7E554D-45E9-AE44-990D-C81C311090E8}"/>
                    </a:ext>
                  </a:extLst>
                </p14:cNvPr>
                <p14:cNvContentPartPr/>
                <p14:nvPr/>
              </p14:nvContentPartPr>
              <p14:xfrm>
                <a:off x="5818320" y="2774130"/>
                <a:ext cx="55440" cy="22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7E554D-45E9-AE44-990D-C81C311090E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09680" y="2765490"/>
                  <a:ext cx="73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663339-F5D8-3149-8BB6-B940EC6D60C9}"/>
                    </a:ext>
                  </a:extLst>
                </p14:cNvPr>
                <p14:cNvContentPartPr/>
                <p14:nvPr/>
              </p14:nvContentPartPr>
              <p14:xfrm>
                <a:off x="5864760" y="2791770"/>
                <a:ext cx="193680" cy="162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663339-F5D8-3149-8BB6-B940EC6D60C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55760" y="2783130"/>
                  <a:ext cx="211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2EC150-0DA1-5F45-8A7D-EE4878A0D03D}"/>
                    </a:ext>
                  </a:extLst>
                </p14:cNvPr>
                <p14:cNvContentPartPr/>
                <p14:nvPr/>
              </p14:nvContentPartPr>
              <p14:xfrm>
                <a:off x="5857200" y="2918490"/>
                <a:ext cx="126000" cy="37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2EC150-0DA1-5F45-8A7D-EE4878A0D03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48560" y="2909850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Cloud 73">
            <a:extLst>
              <a:ext uri="{FF2B5EF4-FFF2-40B4-BE49-F238E27FC236}">
                <a16:creationId xmlns:a16="http://schemas.microsoft.com/office/drawing/2014/main" id="{CACFA83E-F625-1244-B683-4C222F4EECFE}"/>
              </a:ext>
            </a:extLst>
          </p:cNvPr>
          <p:cNvSpPr/>
          <p:nvPr/>
        </p:nvSpPr>
        <p:spPr>
          <a:xfrm>
            <a:off x="4381499" y="5525610"/>
            <a:ext cx="1507303" cy="9630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75" name="Cloud 74">
            <a:extLst>
              <a:ext uri="{FF2B5EF4-FFF2-40B4-BE49-F238E27FC236}">
                <a16:creationId xmlns:a16="http://schemas.microsoft.com/office/drawing/2014/main" id="{F906E2D6-5012-6442-BE77-02B56751487E}"/>
              </a:ext>
            </a:extLst>
          </p:cNvPr>
          <p:cNvSpPr/>
          <p:nvPr/>
        </p:nvSpPr>
        <p:spPr>
          <a:xfrm>
            <a:off x="10420543" y="5601930"/>
            <a:ext cx="1507303" cy="9630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B4360-EADC-534E-ACC1-CC837AD2E0E2}"/>
              </a:ext>
            </a:extLst>
          </p:cNvPr>
          <p:cNvSpPr txBox="1"/>
          <p:nvPr/>
        </p:nvSpPr>
        <p:spPr>
          <a:xfrm>
            <a:off x="6597757" y="5857499"/>
            <a:ext cx="86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 or</a:t>
            </a:r>
          </a:p>
          <a:p>
            <a:r>
              <a:rPr lang="en-US" dirty="0"/>
              <a:t>async</a:t>
            </a:r>
          </a:p>
        </p:txBody>
      </p:sp>
    </p:spTree>
    <p:extLst>
      <p:ext uri="{BB962C8B-B14F-4D97-AF65-F5344CB8AC3E}">
        <p14:creationId xmlns:p14="http://schemas.microsoft.com/office/powerpoint/2010/main" val="15592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94ED-3F0C-F34B-8940-36126BD5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Elixir is Simple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BEE5D-C06F-764C-BBDE-9CD0B5DEB4E1}"/>
              </a:ext>
            </a:extLst>
          </p:cNvPr>
          <p:cNvSpPr txBox="1"/>
          <p:nvPr/>
        </p:nvSpPr>
        <p:spPr>
          <a:xfrm>
            <a:off x="880441" y="1690688"/>
            <a:ext cx="3533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/ else, case, </a:t>
            </a:r>
            <a:r>
              <a:rPr lang="en-US" b="1" dirty="0" err="1"/>
              <a:t>cond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Loops =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Spawn processes and send and receive)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BA395-AD0A-A646-AF7C-05A7FB4D09C1}"/>
              </a:ext>
            </a:extLst>
          </p:cNvPr>
          <p:cNvSpPr txBox="1"/>
          <p:nvPr/>
        </p:nvSpPr>
        <p:spPr>
          <a:xfrm>
            <a:off x="6119973" y="1540853"/>
            <a:ext cx="14652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String/Binary</a:t>
            </a:r>
          </a:p>
          <a:p>
            <a:r>
              <a:rPr lang="en-US" b="1" dirty="0"/>
              <a:t>Symbols</a:t>
            </a:r>
          </a:p>
          <a:p>
            <a:r>
              <a:rPr lang="en-US" b="1" dirty="0"/>
              <a:t>Lists</a:t>
            </a:r>
          </a:p>
          <a:p>
            <a:r>
              <a:rPr lang="en-US" b="1" dirty="0"/>
              <a:t>Maps</a:t>
            </a:r>
          </a:p>
          <a:p>
            <a:r>
              <a:rPr lang="en-US" b="1" dirty="0"/>
              <a:t>Tuples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88811-29E0-C449-8B48-88125CBC9A14}"/>
              </a:ext>
            </a:extLst>
          </p:cNvPr>
          <p:cNvSpPr txBox="1"/>
          <p:nvPr/>
        </p:nvSpPr>
        <p:spPr>
          <a:xfrm>
            <a:off x="7799897" y="2015317"/>
            <a:ext cx="161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“one”, “two”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9E656-7CF7-434E-8425-E45C400362F5}"/>
              </a:ext>
            </a:extLst>
          </p:cNvPr>
          <p:cNvSpPr txBox="1"/>
          <p:nvPr/>
        </p:nvSpPr>
        <p:spPr>
          <a:xfrm>
            <a:off x="7815212" y="2619382"/>
            <a:ext cx="14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{”one”, “two}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84ED7-C6B3-E045-A944-78AC88C2C1EF}"/>
              </a:ext>
            </a:extLst>
          </p:cNvPr>
          <p:cNvSpPr txBox="1"/>
          <p:nvPr/>
        </p:nvSpPr>
        <p:spPr>
          <a:xfrm>
            <a:off x="7815212" y="1540853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string”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230EB-6AF6-DC49-8BCE-FBDE05A401A5}"/>
              </a:ext>
            </a:extLst>
          </p:cNvPr>
          <p:cNvSpPr txBox="1"/>
          <p:nvPr/>
        </p:nvSpPr>
        <p:spPr>
          <a:xfrm>
            <a:off x="7869450" y="174679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FB6D3-5EAE-A747-B37F-96836573B1B6}"/>
              </a:ext>
            </a:extLst>
          </p:cNvPr>
          <p:cNvSpPr txBox="1"/>
          <p:nvPr/>
        </p:nvSpPr>
        <p:spPr>
          <a:xfrm>
            <a:off x="7836055" y="2311362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%{“fun” =&gt; true}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80082-8461-2649-BBC4-88EA57C5B51D}"/>
              </a:ext>
            </a:extLst>
          </p:cNvPr>
          <p:cNvSpPr/>
          <p:nvPr/>
        </p:nvSpPr>
        <p:spPr>
          <a:xfrm>
            <a:off x="5846137" y="3342810"/>
            <a:ext cx="50104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# pattern matching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map = %{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map_with_strings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:mixed =&gt;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Menlo" panose="020B0609030804020204" pitchFamily="49" charset="0"/>
              </a:rPr>
              <a:t>map_with_strings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whats_value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 = map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0C27F-6AC1-AE43-B6B1-E1A3A608FA6C}"/>
              </a:ext>
            </a:extLst>
          </p:cNvPr>
          <p:cNvSpPr/>
          <p:nvPr/>
        </p:nvSpPr>
        <p:spPr>
          <a:xfrm>
            <a:off x="736540" y="490052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# anonymous functions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list = [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even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Enum.filter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(list,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x -&gt; rem(x,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E1DFB-EB6E-3445-B7E1-619BCA622051}"/>
              </a:ext>
            </a:extLst>
          </p:cNvPr>
          <p:cNvSpPr/>
          <p:nvPr/>
        </p:nvSpPr>
        <p:spPr>
          <a:xfrm>
            <a:off x="799292" y="4188156"/>
            <a:ext cx="3624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other =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99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|&gt; pipe(other) |&gt; pipe(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44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E60A-25D2-2C49-BA62-08183622D897}"/>
              </a:ext>
            </a:extLst>
          </p:cNvPr>
          <p:cNvSpPr/>
          <p:nvPr/>
        </p:nvSpPr>
        <p:spPr>
          <a:xfrm>
            <a:off x="5303352" y="586739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list = [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list = [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| list] </a:t>
            </a: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# push on head of list</a:t>
            </a: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613C6-B4EE-FD41-A24D-F7F588219929}"/>
              </a:ext>
            </a:extLst>
          </p:cNvPr>
          <p:cNvSpPr txBox="1"/>
          <p:nvPr/>
        </p:nvSpPr>
        <p:spPr>
          <a:xfrm>
            <a:off x="9134475" y="19050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data_examples.ex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2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6811-336D-944B-A936-08F73E3F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work with Elixir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D67A-0ECF-CC40-9800-A3A72A9A12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Mix</a:t>
            </a:r>
          </a:p>
          <a:p>
            <a:r>
              <a:rPr lang="en-US" dirty="0"/>
              <a:t>Hex</a:t>
            </a:r>
          </a:p>
          <a:p>
            <a:r>
              <a:rPr lang="en-US" dirty="0" err="1"/>
              <a:t>iex</a:t>
            </a:r>
            <a:endParaRPr lang="en-US" dirty="0"/>
          </a:p>
          <a:p>
            <a:r>
              <a:rPr lang="en-US" dirty="0"/>
              <a:t>BEAM</a:t>
            </a:r>
          </a:p>
          <a:p>
            <a:r>
              <a:rPr lang="en-US" dirty="0"/>
              <a:t>Phoenix*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E5DA-258E-164C-8EC6-5911B19E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5525"/>
            <a:ext cx="5181600" cy="3881438"/>
          </a:xfrm>
        </p:spPr>
        <p:txBody>
          <a:bodyPr/>
          <a:lstStyle/>
          <a:p>
            <a:r>
              <a:rPr lang="en-US" dirty="0"/>
              <a:t>Functions</a:t>
            </a:r>
          </a:p>
          <a:p>
            <a:r>
              <a:rPr lang="en-US" dirty="0"/>
              <a:t>Anonymous Functions (closures)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Macros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5DAC0-AE84-474A-9D23-818D4EAB1B08}"/>
              </a:ext>
            </a:extLst>
          </p:cNvPr>
          <p:cNvSpPr txBox="1"/>
          <p:nvPr/>
        </p:nvSpPr>
        <p:spPr>
          <a:xfrm>
            <a:off x="10163175" y="180975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Emacs or VI?</a:t>
            </a:r>
          </a:p>
          <a:p>
            <a:r>
              <a:rPr lang="en-US" dirty="0"/>
              <a:t>(now fight)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E7009-2D77-3C40-A964-32B856648CC4}"/>
              </a:ext>
            </a:extLst>
          </p:cNvPr>
          <p:cNvSpPr/>
          <p:nvPr/>
        </p:nvSpPr>
        <p:spPr>
          <a:xfrm>
            <a:off x="685800" y="1506022"/>
            <a:ext cx="355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Visual Studio Code, Atom, VI, Emacs</a:t>
            </a:r>
          </a:p>
        </p:txBody>
      </p:sp>
    </p:spTree>
    <p:extLst>
      <p:ext uri="{BB962C8B-B14F-4D97-AF65-F5344CB8AC3E}">
        <p14:creationId xmlns:p14="http://schemas.microsoft.com/office/powerpoint/2010/main" val="18904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D9F4-121B-CE47-885C-1A98684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Oulu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542D-7F8A-B643-9A73-8B73D4748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please</a:t>
            </a:r>
          </a:p>
          <a:p>
            <a:pPr lvl="1"/>
            <a:r>
              <a:rPr lang="en-US" dirty="0"/>
              <a:t>Compare to Clojure, </a:t>
            </a:r>
            <a:r>
              <a:rPr lang="en-US" b="1" dirty="0"/>
              <a:t>Lambda</a:t>
            </a:r>
            <a:r>
              <a:rPr lang="en-US" dirty="0"/>
              <a:t>, Go, etc. (bashing/debate is stimulating)</a:t>
            </a:r>
          </a:p>
          <a:p>
            <a:pPr lvl="1"/>
            <a:r>
              <a:rPr lang="en-US" dirty="0"/>
              <a:t>How/Why you started using Elixir/Erlang?</a:t>
            </a:r>
          </a:p>
          <a:p>
            <a:pPr lvl="1"/>
            <a:r>
              <a:rPr lang="en-US" dirty="0"/>
              <a:t>Real life stores of using Elixir?</a:t>
            </a:r>
          </a:p>
          <a:p>
            <a:r>
              <a:rPr lang="en-US" dirty="0"/>
              <a:t>Code examples</a:t>
            </a:r>
          </a:p>
          <a:p>
            <a:pPr lvl="1"/>
            <a:r>
              <a:rPr lang="en-US" dirty="0"/>
              <a:t>Some too abstract ideas</a:t>
            </a:r>
          </a:p>
          <a:p>
            <a:pPr lvl="1"/>
            <a:r>
              <a:rPr lang="en-US" dirty="0"/>
              <a:t>Better to just show code</a:t>
            </a:r>
          </a:p>
          <a:p>
            <a:r>
              <a:rPr lang="en-US" dirty="0"/>
              <a:t>Elixir practical questions</a:t>
            </a:r>
          </a:p>
          <a:p>
            <a:pPr lvl="1"/>
            <a:r>
              <a:rPr lang="en-US" dirty="0"/>
              <a:t>How to debug</a:t>
            </a:r>
          </a:p>
          <a:p>
            <a:pPr lvl="1"/>
            <a:r>
              <a:rPr lang="en-US" dirty="0"/>
              <a:t>How to test Elixir – testing tells you a lot about a language</a:t>
            </a:r>
          </a:p>
          <a:p>
            <a:pPr lvl="1"/>
            <a:r>
              <a:rPr lang="en-US" dirty="0"/>
              <a:t>How to handle process failures</a:t>
            </a:r>
          </a:p>
        </p:txBody>
      </p:sp>
    </p:spTree>
    <p:extLst>
      <p:ext uri="{BB962C8B-B14F-4D97-AF65-F5344CB8AC3E}">
        <p14:creationId xmlns:p14="http://schemas.microsoft.com/office/powerpoint/2010/main" val="200937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3B-603C-004D-8413-B6464275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“The impossible future”?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27763-B9C9-7D47-A970-FD23BD9B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939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too academic (just weird)</a:t>
            </a:r>
          </a:p>
          <a:p>
            <a:r>
              <a:rPr lang="en-US" dirty="0"/>
              <a:t>It’s too new – use Java or something on JVM, so it </a:t>
            </a:r>
            <a:r>
              <a:rPr lang="en-US" i="1" dirty="0"/>
              <a:t>interoperates </a:t>
            </a:r>
            <a:r>
              <a:rPr lang="en-US" sz="1400" i="1" dirty="0"/>
              <a:t>(then they use Lambdas)</a:t>
            </a:r>
          </a:p>
          <a:p>
            <a:r>
              <a:rPr lang="en-US" dirty="0"/>
              <a:t>You can’t hire or train Elixir developers</a:t>
            </a:r>
          </a:p>
          <a:p>
            <a:r>
              <a:rPr lang="en-US" dirty="0"/>
              <a:t>It’s unlike other languages </a:t>
            </a:r>
            <a:r>
              <a:rPr lang="en-US" sz="1500" dirty="0"/>
              <a:t>– it’s impossible to Safety, reliability, simplicity, concurrency, scalability – you are dreaming</a:t>
            </a:r>
          </a:p>
          <a:p>
            <a:r>
              <a:rPr lang="en-US" dirty="0"/>
              <a:t>How will we security audit it?</a:t>
            </a:r>
          </a:p>
          <a:p>
            <a:r>
              <a:rPr lang="en-US" dirty="0"/>
              <a:t>How will we deploy it? We don’t need another pipeline</a:t>
            </a:r>
          </a:p>
          <a:p>
            <a:r>
              <a:rPr lang="en-US" dirty="0"/>
              <a:t>It’s unproductive for simple things – will slow down schedules, etc.</a:t>
            </a:r>
          </a:p>
          <a:p>
            <a:r>
              <a:rPr lang="en-US" dirty="0"/>
              <a:t>We’re betting on _______ (Go, Lambdas, etc.) Are you betting on Elixir?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Here more at </a:t>
            </a:r>
            <a:r>
              <a:rPr lang="en-US" b="1" dirty="0" err="1"/>
              <a:t>ElixirEU</a:t>
            </a:r>
            <a:r>
              <a:rPr lang="en-US" b="1" dirty="0"/>
              <a:t> 2020 – “Taking Elixir Live at a Bank”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58A41-7F6D-FF45-983A-4D212B99CB4F}"/>
              </a:ext>
            </a:extLst>
          </p:cNvPr>
          <p:cNvSpPr txBox="1"/>
          <p:nvPr/>
        </p:nvSpPr>
        <p:spPr>
          <a:xfrm>
            <a:off x="8203096" y="1027906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heard…</a:t>
            </a:r>
          </a:p>
        </p:txBody>
      </p:sp>
    </p:spTree>
    <p:extLst>
      <p:ext uri="{BB962C8B-B14F-4D97-AF65-F5344CB8AC3E}">
        <p14:creationId xmlns:p14="http://schemas.microsoft.com/office/powerpoint/2010/main" val="107742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6FBD-5DF0-434E-BA8C-24380C5A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14" y="197794"/>
            <a:ext cx="10515600" cy="1325563"/>
          </a:xfrm>
        </p:spPr>
        <p:txBody>
          <a:bodyPr/>
          <a:lstStyle/>
          <a:p>
            <a:r>
              <a:rPr lang="en-US" dirty="0"/>
              <a:t>My Blog: </a:t>
            </a:r>
            <a:r>
              <a:rPr lang="en-US" dirty="0" err="1"/>
              <a:t>tomjoro.github.io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08EC-DCDF-654E-8EF1-6C427BA9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242" y="292295"/>
            <a:ext cx="2553068" cy="190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D23CE8-56B5-714F-97AB-854FA4F6580B}"/>
              </a:ext>
            </a:extLst>
          </p:cNvPr>
          <p:cNvSpPr/>
          <p:nvPr/>
        </p:nvSpPr>
        <p:spPr>
          <a:xfrm>
            <a:off x="274495" y="28866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Open Sans"/>
              </a:rPr>
              <a:t>It's Windows 3.1 All Over Again</a:t>
            </a:r>
            <a:endParaRPr lang="en-US" dirty="0"/>
          </a:p>
          <a:p>
            <a:pPr lvl="1"/>
            <a:r>
              <a:rPr lang="en-US" dirty="0"/>
              <a:t>Very popular blog. Don’t hog the thread.</a:t>
            </a:r>
          </a:p>
          <a:p>
            <a:pPr lvl="1"/>
            <a:r>
              <a:rPr lang="en-US" dirty="0"/>
              <a:t>Why I want processes and they are mine.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C529A-36D6-784A-B0DB-F0BB86D45FA3}"/>
              </a:ext>
            </a:extLst>
          </p:cNvPr>
          <p:cNvSpPr/>
          <p:nvPr/>
        </p:nvSpPr>
        <p:spPr>
          <a:xfrm>
            <a:off x="243304" y="4866229"/>
            <a:ext cx="85548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should we "reinvent the wheel" by using </a:t>
            </a:r>
            <a:r>
              <a:rPr lang="en-US" b="1" dirty="0" err="1"/>
              <a:t>Akka</a:t>
            </a:r>
            <a:r>
              <a:rPr lang="en-US" b="1" dirty="0"/>
              <a:t> with Java if we have Elixir/Erlang ready for production?</a:t>
            </a:r>
          </a:p>
          <a:p>
            <a:pPr lvl="1"/>
            <a:r>
              <a:rPr lang="en-US" dirty="0"/>
              <a:t>I tried them all. Wanted an actor framework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4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/2018-09-17-why-use-akka-when-you-can-use-erlang/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B96D9-1704-F748-A99B-028E7366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853" y="4732192"/>
            <a:ext cx="2460947" cy="2002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867FF1-B065-2D40-999C-72AE28743ABD}"/>
              </a:ext>
            </a:extLst>
          </p:cNvPr>
          <p:cNvSpPr txBox="1"/>
          <p:nvPr/>
        </p:nvSpPr>
        <p:spPr>
          <a:xfrm>
            <a:off x="274495" y="1513301"/>
            <a:ext cx="5755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Elixir – Erlang didn’t change, the world did</a:t>
            </a:r>
          </a:p>
          <a:p>
            <a:pPr lvl="1"/>
            <a:r>
              <a:rPr lang="en-US" dirty="0"/>
              <a:t>Guns and why Elixir is relevant graph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6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/2017-01-31-world-changed/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505AE-F15B-1242-8AAD-74F677923C9E}"/>
              </a:ext>
            </a:extLst>
          </p:cNvPr>
          <p:cNvSpPr/>
          <p:nvPr/>
        </p:nvSpPr>
        <p:spPr>
          <a:xfrm>
            <a:off x="627457" y="3711734"/>
            <a:ext cx="592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https://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7"/>
              </a:rPr>
              <a:t>tomjoro.github.io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/2017-02-03-why-reactive-fp-sucks/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67D288-3A22-F34F-BC79-ED6DED4D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178" y="2844601"/>
            <a:ext cx="5651508" cy="841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F3BD84-79B3-C345-AFF3-1A61E1FA8BE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279" y="2809050"/>
            <a:ext cx="753798" cy="1078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C8464-9864-DC4A-BD81-88749061980A}"/>
              </a:ext>
            </a:extLst>
          </p:cNvPr>
          <p:cNvSpPr txBox="1"/>
          <p:nvPr/>
        </p:nvSpPr>
        <p:spPr>
          <a:xfrm rot="20218931">
            <a:off x="4293753" y="2412758"/>
            <a:ext cx="297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of Reddit r/programming </a:t>
            </a:r>
          </a:p>
        </p:txBody>
      </p:sp>
    </p:spTree>
    <p:extLst>
      <p:ext uri="{BB962C8B-B14F-4D97-AF65-F5344CB8AC3E}">
        <p14:creationId xmlns:p14="http://schemas.microsoft.com/office/powerpoint/2010/main" val="279661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CBC6-A765-7541-A938-7EA90FAA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using Elixir?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7B8D9-0C9D-4C4C-9CFA-2E4E465F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838" y="1843763"/>
            <a:ext cx="2855216" cy="1485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2926D-C22D-6A47-BBE8-58BF7FAC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3" y="1647481"/>
            <a:ext cx="1044347" cy="939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9AC56-7428-8648-A13C-0E84F68C9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2" y="2867138"/>
            <a:ext cx="1044347" cy="568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3A7FC-7D4C-4F41-9F50-0FFE55B7D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767" y="1647481"/>
            <a:ext cx="1479920" cy="1039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D142E-A82F-BF48-97CC-4BB1884ED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78" y="3959267"/>
            <a:ext cx="2387886" cy="35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437CD-89DE-6344-9F5D-5B7857158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820" y="1755968"/>
            <a:ext cx="1380756" cy="56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13B37-679A-114F-957D-794C722A9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5146" y="3062581"/>
            <a:ext cx="1562100" cy="73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234D7-B191-7F43-9F0A-111420FB6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0727" y="4022674"/>
            <a:ext cx="705569" cy="7328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15D974-9BF5-4746-B933-ABC80DD53023}"/>
              </a:ext>
            </a:extLst>
          </p:cNvPr>
          <p:cNvSpPr/>
          <p:nvPr/>
        </p:nvSpPr>
        <p:spPr>
          <a:xfrm>
            <a:off x="5423198" y="6081365"/>
            <a:ext cx="751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https://www.svt.se/nyheter/utrikes/betala-med-ansiktet-sa-gar-det-till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7E88C4-CE2C-9149-A939-D3850A1932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4980" y="4066055"/>
            <a:ext cx="3506932" cy="1923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FECA63-3C13-F74A-8880-022DC7AE9190}"/>
              </a:ext>
            </a:extLst>
          </p:cNvPr>
          <p:cNvSpPr txBox="1"/>
          <p:nvPr/>
        </p:nvSpPr>
        <p:spPr>
          <a:xfrm>
            <a:off x="735962" y="5126836"/>
            <a:ext cx="216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 of the internet goes through Erlang connected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F76309-CC49-A543-AC61-C0B32048331B}"/>
              </a:ext>
            </a:extLst>
          </p:cNvPr>
          <p:cNvSpPr/>
          <p:nvPr/>
        </p:nvSpPr>
        <p:spPr>
          <a:xfrm>
            <a:off x="241860" y="5924891"/>
            <a:ext cx="3894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guieevc</a:t>
            </a:r>
            <a:r>
              <a:rPr lang="en-US" sz="1200" dirty="0"/>
              <a:t>/status/1002494428748140544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2FC4D-2788-C147-8F17-14D0B733D212}"/>
              </a:ext>
            </a:extLst>
          </p:cNvPr>
          <p:cNvSpPr txBox="1"/>
          <p:nvPr/>
        </p:nvSpPr>
        <p:spPr>
          <a:xfrm>
            <a:off x="7899717" y="3244333"/>
            <a:ext cx="177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 </a:t>
            </a:r>
            <a:r>
              <a:rPr lang="en-US" dirty="0" err="1"/>
              <a:t>Kasvomaksu</a:t>
            </a:r>
            <a:endParaRPr lang="en-US" dirty="0"/>
          </a:p>
          <a:p>
            <a:r>
              <a:rPr lang="en-US" dirty="0"/>
              <a:t>&amp; others!</a:t>
            </a:r>
          </a:p>
        </p:txBody>
      </p:sp>
    </p:spTree>
    <p:extLst>
      <p:ext uri="{BB962C8B-B14F-4D97-AF65-F5344CB8AC3E}">
        <p14:creationId xmlns:p14="http://schemas.microsoft.com/office/powerpoint/2010/main" val="282571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2603-56A5-4649-9B5F-38B6BED6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25" y="2399408"/>
            <a:ext cx="4750942" cy="1325563"/>
          </a:xfrm>
        </p:spPr>
        <p:txBody>
          <a:bodyPr/>
          <a:lstStyle/>
          <a:p>
            <a:r>
              <a:rPr lang="en-US" dirty="0"/>
              <a:t>Elixir is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0BF6A-0188-9B45-BD68-479E0B120E43}"/>
              </a:ext>
            </a:extLst>
          </p:cNvPr>
          <p:cNvSpPr txBox="1"/>
          <p:nvPr/>
        </p:nvSpPr>
        <p:spPr>
          <a:xfrm>
            <a:off x="4756935" y="4089115"/>
            <a:ext cx="1943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install Elixir</a:t>
            </a:r>
          </a:p>
          <a:p>
            <a:r>
              <a:rPr lang="en-US" dirty="0"/>
              <a:t>Step 2: start </a:t>
            </a:r>
            <a:r>
              <a:rPr lang="en-US" dirty="0" err="1"/>
              <a:t>iex</a:t>
            </a:r>
            <a:endParaRPr lang="en-US" dirty="0"/>
          </a:p>
          <a:p>
            <a:r>
              <a:rPr lang="en-US" dirty="0"/>
              <a:t>Step 3: Fun!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E582-1D7F-ED44-A7E6-A587ACEBDBA0}"/>
              </a:ext>
            </a:extLst>
          </p:cNvPr>
          <p:cNvSpPr txBox="1"/>
          <p:nvPr/>
        </p:nvSpPr>
        <p:spPr>
          <a:xfrm>
            <a:off x="8846049" y="5496675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Padwan</a:t>
            </a:r>
            <a:r>
              <a:rPr lang="en-US" i="1" dirty="0"/>
              <a:t>, you must accept</a:t>
            </a:r>
          </a:p>
          <a:p>
            <a:r>
              <a:rPr lang="en-US" i="1" dirty="0"/>
              <a:t>these truths or your journey</a:t>
            </a:r>
          </a:p>
          <a:p>
            <a:r>
              <a:rPr lang="en-US" i="1" dirty="0"/>
              <a:t>will be short and troubled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1ED7-3075-5B46-8E6E-D16454FE8B10}"/>
              </a:ext>
            </a:extLst>
          </p:cNvPr>
          <p:cNvSpPr txBox="1"/>
          <p:nvPr/>
        </p:nvSpPr>
        <p:spPr>
          <a:xfrm>
            <a:off x="9756330" y="388661"/>
            <a:ext cx="159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Clone my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4DA95-9317-B644-B79E-F03BBA40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4" y="4530905"/>
            <a:ext cx="3530726" cy="1858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4A8CA7-FCAD-F94B-807C-9AA005DB3813}"/>
              </a:ext>
            </a:extLst>
          </p:cNvPr>
          <p:cNvSpPr/>
          <p:nvPr/>
        </p:nvSpPr>
        <p:spPr>
          <a:xfrm>
            <a:off x="0" y="899284"/>
            <a:ext cx="11476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chemeClr val="accent2"/>
                </a:solidFill>
                <a:hlinkClick r:id="rId3"/>
              </a:rPr>
              <a:t>https://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github.com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tomjoro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</a:t>
            </a:r>
            <a:r>
              <a:rPr lang="en-US" sz="3200" dirty="0" err="1">
                <a:solidFill>
                  <a:schemeClr val="accent2"/>
                </a:solidFill>
                <a:hlinkClick r:id="rId3"/>
              </a:rPr>
              <a:t>elixir_safe_practical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/code/part1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AB231-DBB3-E94E-8C49-9AF0289F267D}"/>
              </a:ext>
            </a:extLst>
          </p:cNvPr>
          <p:cNvSpPr txBox="1"/>
          <p:nvPr/>
        </p:nvSpPr>
        <p:spPr>
          <a:xfrm>
            <a:off x="530087" y="408911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3088B-D4CB-974D-B2C8-C95EC2128C9D}"/>
              </a:ext>
            </a:extLst>
          </p:cNvPr>
          <p:cNvSpPr/>
          <p:nvPr/>
        </p:nvSpPr>
        <p:spPr>
          <a:xfrm>
            <a:off x="0" y="280940"/>
            <a:ext cx="11476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chemeClr val="accent2"/>
                </a:solidFill>
                <a:hlinkClick r:id="rId3"/>
              </a:rPr>
              <a:t>https://github.com/tomjoro/elixir_safe_practical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0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9CAF-D99E-2648-98C1-ACE306FD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979"/>
            <a:ext cx="10515600" cy="1325563"/>
          </a:xfrm>
        </p:spPr>
        <p:txBody>
          <a:bodyPr/>
          <a:lstStyle/>
          <a:p>
            <a:r>
              <a:rPr lang="en-US" dirty="0"/>
              <a:t>Immutable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B89060-F013-204D-BC05-E43BF1D17AFC}"/>
              </a:ext>
            </a:extLst>
          </p:cNvPr>
          <p:cNvSpPr/>
          <p:nvPr/>
        </p:nvSpPr>
        <p:spPr>
          <a:xfrm>
            <a:off x="919855" y="2464374"/>
            <a:ext cx="62174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(1)&gt;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%{"safe" =&gt; true, "practical" =&gt; true}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(2)&gt;  my_map2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 "fun", true)         </a:t>
            </a: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(3)&gt;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(my_map2, "mutable", false)</a:t>
            </a: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(4)&gt;  my_map2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D7D5-8EFF-ED4F-AB62-FE0EDEFD75FD}"/>
              </a:ext>
            </a:extLst>
          </p:cNvPr>
          <p:cNvSpPr/>
          <p:nvPr/>
        </p:nvSpPr>
        <p:spPr>
          <a:xfrm>
            <a:off x="1001596" y="1225100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FB41D"/>
                </a:solidFill>
                <a:latin typeface="Menlo" panose="020B0609030804020204" pitchFamily="49" charset="0"/>
              </a:rPr>
              <a:t>➜  </a:t>
            </a:r>
            <a:r>
              <a:rPr lang="en-US" sz="1200" b="1" dirty="0" err="1">
                <a:solidFill>
                  <a:srgbClr val="2EAEBB"/>
                </a:solidFill>
                <a:latin typeface="Menlo" panose="020B0609030804020204" pitchFamily="49" charset="0"/>
              </a:rPr>
              <a:t>ElixirSafePractical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endParaRPr lang="en-US" sz="1200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Erlang/OTP 22 [erts-10.6.3] [source] [64-bit] [smp:16:16] [ds:16:16:10] [async-threads:1] [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hipe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] [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dtrace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Interactive Elixir (1.10.0) - press 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Ctrl+C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to exit (type h() ENTER for help)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49A4A-6E0E-3D4C-93A2-75C142245431}"/>
              </a:ext>
            </a:extLst>
          </p:cNvPr>
          <p:cNvSpPr/>
          <p:nvPr/>
        </p:nvSpPr>
        <p:spPr>
          <a:xfrm>
            <a:off x="919855" y="5462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(5)&gt; my_map2 = "names are not mutation"</a:t>
            </a:r>
          </a:p>
          <a:p>
            <a:r>
              <a:rPr lang="en-US" dirty="0">
                <a:solidFill>
                  <a:srgbClr val="2FB41D"/>
                </a:solidFill>
                <a:latin typeface="Menlo" panose="020B0609030804020204" pitchFamily="49" charset="0"/>
              </a:rPr>
              <a:t>"names are not mutation"</a:t>
            </a:r>
            <a:endParaRPr lang="en-US" dirty="0">
              <a:solidFill>
                <a:srgbClr val="2FB41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451C4-546B-C043-8DAE-B8D4028A2B73}"/>
              </a:ext>
            </a:extLst>
          </p:cNvPr>
          <p:cNvSpPr/>
          <p:nvPr/>
        </p:nvSpPr>
        <p:spPr>
          <a:xfrm>
            <a:off x="7184607" y="2586115"/>
            <a:ext cx="2230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296B6B-8B81-D648-9BBC-F3A31EC2EE18}"/>
              </a:ext>
            </a:extLst>
          </p:cNvPr>
          <p:cNvSpPr/>
          <p:nvPr/>
        </p:nvSpPr>
        <p:spPr>
          <a:xfrm>
            <a:off x="6096000" y="3351898"/>
            <a:ext cx="3366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AF074-0A4D-C640-8DD7-95C981050E67}"/>
              </a:ext>
            </a:extLst>
          </p:cNvPr>
          <p:cNvSpPr/>
          <p:nvPr/>
        </p:nvSpPr>
        <p:spPr>
          <a:xfrm>
            <a:off x="5476133" y="4074506"/>
            <a:ext cx="4244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"mutable"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68B3E-19E6-B941-A9AC-4F2D26040509}"/>
              </a:ext>
            </a:extLst>
          </p:cNvPr>
          <p:cNvSpPr/>
          <p:nvPr/>
        </p:nvSpPr>
        <p:spPr>
          <a:xfrm>
            <a:off x="2037856" y="474677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"fun"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2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sz="1200" dirty="0">
              <a:solidFill>
                <a:srgbClr val="2FB41D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106B-AA7A-B54F-9D99-AB500B04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0100" cy="1325563"/>
          </a:xfrm>
        </p:spPr>
        <p:txBody>
          <a:bodyPr/>
          <a:lstStyle/>
          <a:p>
            <a:r>
              <a:rPr lang="en-US" dirty="0"/>
              <a:t>Immutability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922F-4F7E-9645-B469-C895D77DE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31" y="6255198"/>
            <a:ext cx="10515600" cy="3722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Are Elixir function parameters pass by reference or pass by value?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4E42FA-B880-3A49-B3A8-F653A3B6EF5B}"/>
              </a:ext>
            </a:extLst>
          </p:cNvPr>
          <p:cNvSpPr txBox="1">
            <a:spLocks/>
          </p:cNvSpPr>
          <p:nvPr/>
        </p:nvSpPr>
        <p:spPr>
          <a:xfrm>
            <a:off x="249031" y="5681108"/>
            <a:ext cx="11549269" cy="3722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ADDA8C-B5D7-8845-A1B2-42DF358A2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7451"/>
            <a:ext cx="2121570" cy="502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07D00C-C90F-8846-9AE4-5F8C1C2F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4" y="1698587"/>
            <a:ext cx="439472" cy="542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53511-7282-D34A-9B27-B8DA426677E3}"/>
              </a:ext>
            </a:extLst>
          </p:cNvPr>
          <p:cNvSpPr/>
          <p:nvPr/>
        </p:nvSpPr>
        <p:spPr>
          <a:xfrm>
            <a:off x="487692" y="2238709"/>
            <a:ext cx="5021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(1)&gt; 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%{"safe" =&gt; true, "practical" =&gt; true}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%{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"practical"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400" dirty="0">
                <a:solidFill>
                  <a:srgbClr val="9FA01C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"safe"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=&gt; </a:t>
            </a:r>
            <a:r>
              <a:rPr lang="en-US" sz="1400" dirty="0">
                <a:solidFill>
                  <a:srgbClr val="C814C9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(8)&gt; r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OtherModule.some_function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52FA-247E-D741-B9D4-E7E75093FDBD}"/>
              </a:ext>
            </a:extLst>
          </p:cNvPr>
          <p:cNvSpPr/>
          <p:nvPr/>
        </p:nvSpPr>
        <p:spPr>
          <a:xfrm>
            <a:off x="493042" y="3503163"/>
            <a:ext cx="4158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iex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(9)&gt;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"#{inspect(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)}"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DF50-2CBF-3440-906C-43C5E7BF1DC4}"/>
              </a:ext>
            </a:extLst>
          </p:cNvPr>
          <p:cNvSpPr txBox="1"/>
          <p:nvPr/>
        </p:nvSpPr>
        <p:spPr>
          <a:xfrm>
            <a:off x="1188708" y="175069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Elixir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87BF4-4784-9B4F-94E8-F83F61D5EBA4}"/>
              </a:ext>
            </a:extLst>
          </p:cNvPr>
          <p:cNvSpPr/>
          <p:nvPr/>
        </p:nvSpPr>
        <p:spPr>
          <a:xfrm>
            <a:off x="5702300" y="211741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irb(main):001:0&gt; my_map = {"practical" =&gt; true, "safe" =&gt; false}</a:t>
            </a:r>
          </a:p>
          <a:p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=&gt; {"practical"=&gt;true, "safe"=&gt;false}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B10461-A431-7943-B607-EA34934ECC33}"/>
              </a:ext>
            </a:extLst>
          </p:cNvPr>
          <p:cNvSpPr/>
          <p:nvPr/>
        </p:nvSpPr>
        <p:spPr>
          <a:xfrm>
            <a:off x="5702300" y="3424567"/>
            <a:ext cx="5640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(main):003:0&gt; r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some_obj.some_method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478946-6E4A-1E40-A9A2-F5BBD0E35AC1}"/>
              </a:ext>
            </a:extLst>
          </p:cNvPr>
          <p:cNvSpPr/>
          <p:nvPr/>
        </p:nvSpPr>
        <p:spPr>
          <a:xfrm>
            <a:off x="5702300" y="304856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(main):002:0&gt;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some_obj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SomeClass.new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BDA1DD-D061-E94A-B1CD-6E97AA2A8767}"/>
              </a:ext>
            </a:extLst>
          </p:cNvPr>
          <p:cNvSpPr/>
          <p:nvPr/>
        </p:nvSpPr>
        <p:spPr>
          <a:xfrm>
            <a:off x="5702300" y="3994117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irb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(main):004:0&gt; puts "#{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my_map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}"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5" name="Graphic 24" descr="Splash">
            <a:extLst>
              <a:ext uri="{FF2B5EF4-FFF2-40B4-BE49-F238E27FC236}">
                <a16:creationId xmlns:a16="http://schemas.microsoft.com/office/drawing/2014/main" id="{883EBA2A-C5E1-DF44-AB69-7E404AE01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7900" y="430828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170CF2-CF26-6D4A-AFBC-5E72BC0E6F13}"/>
                  </a:ext>
                </a:extLst>
              </p14:cNvPr>
              <p14:cNvContentPartPr/>
              <p14:nvPr/>
            </p14:nvContentPartPr>
            <p14:xfrm>
              <a:off x="4734592" y="3375298"/>
              <a:ext cx="269280" cy="981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170CF2-CF26-6D4A-AFBC-5E72BC0E6F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5592" y="3366658"/>
                <a:ext cx="286920" cy="999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 descr="Splash">
            <a:extLst>
              <a:ext uri="{FF2B5EF4-FFF2-40B4-BE49-F238E27FC236}">
                <a16:creationId xmlns:a16="http://schemas.microsoft.com/office/drawing/2014/main" id="{58C3137B-3D34-294B-A54D-8D912BD8B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9271" y="424952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DCC5204-CEDF-634A-BD5C-45E87BC3BBFC}"/>
                  </a:ext>
                </a:extLst>
              </p14:cNvPr>
              <p14:cNvContentPartPr/>
              <p14:nvPr/>
            </p14:nvContentPartPr>
            <p14:xfrm>
              <a:off x="10385348" y="3763456"/>
              <a:ext cx="327960" cy="50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DCC5204-CEDF-634A-BD5C-45E87BC3BB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76708" y="3754816"/>
                <a:ext cx="345600" cy="5216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F58B2C9-D3DF-8E41-A398-0A0E5906B8D6}"/>
              </a:ext>
            </a:extLst>
          </p:cNvPr>
          <p:cNvSpPr txBox="1"/>
          <p:nvPr/>
        </p:nvSpPr>
        <p:spPr>
          <a:xfrm>
            <a:off x="1906726" y="4595149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OtherModule.some_function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78274D-4537-F647-B9E7-7EA6B00942AC}"/>
              </a:ext>
            </a:extLst>
          </p:cNvPr>
          <p:cNvSpPr txBox="1"/>
          <p:nvPr/>
        </p:nvSpPr>
        <p:spPr>
          <a:xfrm>
            <a:off x="7750221" y="4649189"/>
            <a:ext cx="25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some_obj.some_method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4AB997-59AC-884B-903D-2146AD4CC36A}"/>
                  </a:ext>
                </a:extLst>
              </p14:cNvPr>
              <p14:cNvContentPartPr/>
              <p14:nvPr/>
            </p14:nvContentPartPr>
            <p14:xfrm>
              <a:off x="5271443" y="3334970"/>
              <a:ext cx="250560" cy="99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4AB997-59AC-884B-903D-2146AD4CC3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2803" y="3326330"/>
                <a:ext cx="26820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AED9071-501C-6443-9FF3-3801704BA4DB}"/>
                  </a:ext>
                </a:extLst>
              </p14:cNvPr>
              <p14:cNvContentPartPr/>
              <p14:nvPr/>
            </p14:nvContentPartPr>
            <p14:xfrm>
              <a:off x="11107340" y="3757491"/>
              <a:ext cx="234360" cy="590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AED9071-501C-6443-9FF3-3801704BA4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98700" y="3748851"/>
                <a:ext cx="252000" cy="60768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79407C-EC86-4B43-8C08-2B1C1E1F5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5722" y="3859293"/>
            <a:ext cx="605591" cy="5774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10EAF7-F243-E244-8A21-DB6DB11BDE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64207" y="3847807"/>
            <a:ext cx="671721" cy="5022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6C3662-9929-CA4A-B2B5-B6474186E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917" y="5695506"/>
            <a:ext cx="741021" cy="5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4FD3-F89A-C44E-8D08-FB590B9F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Seriously immutable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691D36-242B-5040-8FE3-F6A7E3DCEFFA}"/>
                  </a:ext>
                </a:extLst>
              </p14:cNvPr>
              <p14:cNvContentPartPr/>
              <p14:nvPr/>
            </p14:nvContentPartPr>
            <p14:xfrm>
              <a:off x="6009120" y="316329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691D36-242B-5040-8FE3-F6A7E3DCEF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0120" y="31542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55C1454-9F60-9347-B86B-CA0DE237145D}"/>
              </a:ext>
            </a:extLst>
          </p:cNvPr>
          <p:cNvSpPr/>
          <p:nvPr/>
        </p:nvSpPr>
        <p:spPr>
          <a:xfrm>
            <a:off x="838200" y="1680414"/>
            <a:ext cx="42969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defmodule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IfElse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func2(b)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do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b = 42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c =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  end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IO.puts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#{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 panose="020B0609030804020204" pitchFamily="49" charset="0"/>
              </a:rPr>
              <a:t>” 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b</a:t>
            </a: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  end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end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414DA0-EA30-9A47-895F-6C1BEAA40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115" y="4386388"/>
            <a:ext cx="741021" cy="554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A1CA94-81E5-FF43-B2E5-56A0387BD952}"/>
                  </a:ext>
                </a:extLst>
              </p14:cNvPr>
              <p14:cNvContentPartPr/>
              <p14:nvPr/>
            </p14:nvContentPartPr>
            <p14:xfrm>
              <a:off x="2749915" y="3870857"/>
              <a:ext cx="1528200" cy="65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A1CA94-81E5-FF43-B2E5-56A0387BD9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0917" y="3861862"/>
                <a:ext cx="1545836" cy="67283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C7EFF10-6E8E-494F-B24E-4B649ECA090A}"/>
              </a:ext>
            </a:extLst>
          </p:cNvPr>
          <p:cNvGrpSpPr/>
          <p:nvPr/>
        </p:nvGrpSpPr>
        <p:grpSpPr>
          <a:xfrm>
            <a:off x="3307195" y="1623454"/>
            <a:ext cx="2790000" cy="343440"/>
            <a:chOff x="3307195" y="1623454"/>
            <a:chExt cx="27900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6FAE1C-FD82-7E40-9BBC-60B403470916}"/>
                    </a:ext>
                  </a:extLst>
                </p14:cNvPr>
                <p14:cNvContentPartPr/>
                <p14:nvPr/>
              </p14:nvContentPartPr>
              <p14:xfrm>
                <a:off x="3307195" y="1816414"/>
                <a:ext cx="156096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6FAE1C-FD82-7E40-9BBC-60B4034709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8555" y="1807774"/>
                  <a:ext cx="157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B54F7F-29D1-6941-A5AC-E91BBE190B8B}"/>
                    </a:ext>
                  </a:extLst>
                </p14:cNvPr>
                <p14:cNvContentPartPr/>
                <p14:nvPr/>
              </p14:nvContentPartPr>
              <p14:xfrm>
                <a:off x="4994155" y="1770334"/>
                <a:ext cx="176400" cy="14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B54F7F-29D1-6941-A5AC-E91BBE190B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5155" y="1761694"/>
                  <a:ext cx="194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51F2A4-BB39-8F4E-9ED5-2A3AEC258F44}"/>
                    </a:ext>
                  </a:extLst>
                </p14:cNvPr>
                <p14:cNvContentPartPr/>
                <p14:nvPr/>
              </p14:nvContentPartPr>
              <p14:xfrm>
                <a:off x="5228515" y="1777534"/>
                <a:ext cx="85320" cy="11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51F2A4-BB39-8F4E-9ED5-2A3AEC258F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19875" y="1768534"/>
                  <a:ext cx="102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7A78BD-0437-3D44-BFEF-588534E66F26}"/>
                    </a:ext>
                  </a:extLst>
                </p14:cNvPr>
                <p14:cNvContentPartPr/>
                <p14:nvPr/>
              </p14:nvContentPartPr>
              <p14:xfrm>
                <a:off x="5393755" y="1623454"/>
                <a:ext cx="703440" cy="34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7A78BD-0437-3D44-BFEF-588534E66F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5115" y="1614454"/>
                  <a:ext cx="7210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789038-A34D-764F-8708-C335EE44E0D7}"/>
                  </a:ext>
                </a:extLst>
              </p14:cNvPr>
              <p14:cNvContentPartPr/>
              <p14:nvPr/>
            </p14:nvContentPartPr>
            <p14:xfrm>
              <a:off x="2741635" y="2000734"/>
              <a:ext cx="254880" cy="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789038-A34D-764F-8708-C335EE44E0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32995" y="1991734"/>
                <a:ext cx="272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316F16-4E77-B046-8C21-1492717E2219}"/>
                  </a:ext>
                </a:extLst>
              </p14:cNvPr>
              <p14:cNvContentPartPr/>
              <p14:nvPr/>
            </p14:nvContentPartPr>
            <p14:xfrm>
              <a:off x="2198035" y="2365414"/>
              <a:ext cx="238320" cy="1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316F16-4E77-B046-8C21-1492717E221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89035" y="2356774"/>
                <a:ext cx="255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95DB2A-0D5F-3946-9BA7-8F5768629606}"/>
                  </a:ext>
                </a:extLst>
              </p14:cNvPr>
              <p14:cNvContentPartPr/>
              <p14:nvPr/>
            </p14:nvContentPartPr>
            <p14:xfrm>
              <a:off x="1502155" y="4880734"/>
              <a:ext cx="424080" cy="121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95DB2A-0D5F-3946-9BA7-8F57686296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93155" y="4871734"/>
                <a:ext cx="441720" cy="12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774CF8E-3030-5640-B571-A10C1D490D84}"/>
              </a:ext>
            </a:extLst>
          </p:cNvPr>
          <p:cNvGrpSpPr/>
          <p:nvPr/>
        </p:nvGrpSpPr>
        <p:grpSpPr>
          <a:xfrm>
            <a:off x="1916155" y="6048574"/>
            <a:ext cx="1073160" cy="319320"/>
            <a:chOff x="1916155" y="6048574"/>
            <a:chExt cx="1073160" cy="319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FC0C1C-9D69-F440-85C3-1A3A5D4AB497}"/>
                    </a:ext>
                  </a:extLst>
                </p14:cNvPr>
                <p14:cNvContentPartPr/>
                <p14:nvPr/>
              </p14:nvContentPartPr>
              <p14:xfrm>
                <a:off x="1916155" y="6116614"/>
                <a:ext cx="146160" cy="14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FC0C1C-9D69-F440-85C3-1A3A5D4AB4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7155" y="6107974"/>
                  <a:ext cx="16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10CEAB-C6ED-6E42-8B0A-57E1BED8BAB0}"/>
                    </a:ext>
                  </a:extLst>
                </p14:cNvPr>
                <p14:cNvContentPartPr/>
                <p14:nvPr/>
              </p14:nvContentPartPr>
              <p14:xfrm>
                <a:off x="2051515" y="6186814"/>
                <a:ext cx="113040" cy="12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10CEAB-C6ED-6E42-8B0A-57E1BED8BA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42515" y="6177814"/>
                  <a:ext cx="13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671A87-0087-A543-943C-805ACE2DEDC7}"/>
                    </a:ext>
                  </a:extLst>
                </p14:cNvPr>
                <p14:cNvContentPartPr/>
                <p14:nvPr/>
              </p14:nvContentPartPr>
              <p14:xfrm>
                <a:off x="2220355" y="6048574"/>
                <a:ext cx="10476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671A87-0087-A543-943C-805ACE2DED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715" y="6039574"/>
                  <a:ext cx="122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C5C9D0-CC72-004B-9494-DE5C78E0DE98}"/>
                    </a:ext>
                  </a:extLst>
                </p14:cNvPr>
                <p14:cNvContentPartPr/>
                <p14:nvPr/>
              </p14:nvContentPartPr>
              <p14:xfrm>
                <a:off x="2205595" y="6197614"/>
                <a:ext cx="9828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C5C9D0-CC72-004B-9494-DE5C78E0DE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96955" y="6188974"/>
                  <a:ext cx="11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E40256-526D-9A40-90D5-BAB93CDD2AC4}"/>
                    </a:ext>
                  </a:extLst>
                </p14:cNvPr>
                <p14:cNvContentPartPr/>
                <p14:nvPr/>
              </p14:nvContentPartPr>
              <p14:xfrm>
                <a:off x="2412235" y="6187174"/>
                <a:ext cx="86040" cy="10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E40256-526D-9A40-90D5-BAB93CDD2A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03235" y="6178174"/>
                  <a:ext cx="103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3978CE-FA91-8E45-B7FB-5B85562DE1CA}"/>
                    </a:ext>
                  </a:extLst>
                </p14:cNvPr>
                <p14:cNvContentPartPr/>
                <p14:nvPr/>
              </p14:nvContentPartPr>
              <p14:xfrm>
                <a:off x="2562355" y="6191134"/>
                <a:ext cx="165240" cy="10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3978CE-FA91-8E45-B7FB-5B85562DE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53355" y="6182134"/>
                  <a:ext cx="18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50D3BB-000A-EA4F-95D4-DD047A37548A}"/>
                    </a:ext>
                  </a:extLst>
                </p14:cNvPr>
                <p14:cNvContentPartPr/>
                <p14:nvPr/>
              </p14:nvContentPartPr>
              <p14:xfrm>
                <a:off x="2780875" y="6165214"/>
                <a:ext cx="208440" cy="20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50D3BB-000A-EA4F-95D4-DD047A375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72235" y="6156214"/>
                  <a:ext cx="226080" cy="22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C9AEB0-B0F8-BA48-94CC-D4926091EBE8}"/>
              </a:ext>
            </a:extLst>
          </p:cNvPr>
          <p:cNvSpPr txBox="1"/>
          <p:nvPr/>
        </p:nvSpPr>
        <p:spPr>
          <a:xfrm>
            <a:off x="6272486" y="1315869"/>
            <a:ext cx="2981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Simple: Modules are flat.</a:t>
            </a:r>
          </a:p>
          <a:p>
            <a:r>
              <a:rPr lang="en-US" dirty="0">
                <a:solidFill>
                  <a:schemeClr val="accent6"/>
                </a:solidFill>
              </a:rPr>
              <a:t>Every module can be seen globally by everyone</a:t>
            </a:r>
          </a:p>
        </p:txBody>
      </p:sp>
    </p:spTree>
    <p:extLst>
      <p:ext uri="{BB962C8B-B14F-4D97-AF65-F5344CB8AC3E}">
        <p14:creationId xmlns:p14="http://schemas.microsoft.com/office/powerpoint/2010/main" val="89728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1714</Words>
  <Application>Microsoft Macintosh PowerPoint</Application>
  <PresentationFormat>Widescreen</PresentationFormat>
  <Paragraphs>269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Menlo</vt:lpstr>
      <vt:lpstr>Open Sans</vt:lpstr>
      <vt:lpstr>Office Theme</vt:lpstr>
      <vt:lpstr>Elixir Safe, yet Practical</vt:lpstr>
      <vt:lpstr>Feedback from Oulu</vt:lpstr>
      <vt:lpstr>Why “The impossible future”?</vt:lpstr>
      <vt:lpstr>My Blog: tomjoro.github.io</vt:lpstr>
      <vt:lpstr>Who’s using Elixir?</vt:lpstr>
      <vt:lpstr>Elixir is Different</vt:lpstr>
      <vt:lpstr>Immutable</vt:lpstr>
      <vt:lpstr>Immutability </vt:lpstr>
      <vt:lpstr>Seriously immutable</vt:lpstr>
      <vt:lpstr>PowerPoint Presentation</vt:lpstr>
      <vt:lpstr>Let’s write a loop</vt:lpstr>
      <vt:lpstr>Processes</vt:lpstr>
      <vt:lpstr>Elixir is Simple</vt:lpstr>
      <vt:lpstr>How do I work with Elixir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Elixir Safe, Yet Practical</dc:title>
  <dc:creator>Thomas O'Rourke</dc:creator>
  <cp:lastModifiedBy>Thomas O'Rourke</cp:lastModifiedBy>
  <cp:revision>179</cp:revision>
  <dcterms:created xsi:type="dcterms:W3CDTF">2020-02-22T13:45:12Z</dcterms:created>
  <dcterms:modified xsi:type="dcterms:W3CDTF">2020-02-27T14:04:13Z</dcterms:modified>
</cp:coreProperties>
</file>